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wmf" ContentType="image/x-wmf"/>
  <Default Extension="bin" ContentType="application/vnd.openxmlformats-officedocument.oleObject"/>
  <Default Extension="rels" ContentType="application/vnd.openxmlformats-package.relationships+xml"/>
  <Default Extension="jpeg" ContentType="image/jpeg"/>
  <Default Extension="png" ContentType="image/png"/>
  <Override PartName="/ppt/notesSlides/notesSlide19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5.xml" ContentType="application/vnd.openxmlformats-officedocument.presentationml.notesSlide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s/slide13.xml" ContentType="application/vnd.openxmlformats-officedocument.presentationml.slide+xml"/>
  <Override PartName="/ppt/theme/theme2.xml" ContentType="application/vnd.openxmlformats-officedocument.theme+xml"/>
  <Override PartName="/ppt/theme/theme1.xml" ContentType="application/vnd.openxmlformats-officedocument.theme+xml"/>
  <Override PartName="/ppt/slides/slide3.xml" ContentType="application/vnd.openxmlformats-officedocument.presentationml.slide+xml"/>
  <Override PartName="/ppt/notesSlides/notesSlide22.xml" ContentType="application/vnd.openxmlformats-officedocument.presentationml.notesSlide+xml"/>
  <Override PartName="/ppt/slideLayouts/slideLayout4.xml" ContentType="application/vnd.openxmlformats-officedocument.presentationml.slideLayout+xml"/>
  <Override PartName="/ppt/notesSlides/notesSlide20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21.xml" ContentType="application/vnd.openxmlformats-officedocument.presentationml.slide+xml"/>
  <Override PartName="/ppt/slideLayouts/slideLayout1.xml" ContentType="application/vnd.openxmlformats-officedocument.presentationml.slideLayout+xml"/>
  <Override PartName="/ppt/slides/slide12.xml" ContentType="application/vnd.openxmlformats-officedocument.presentationml.slide+xml"/>
  <Override PartName="/ppt/slideLayouts/slideLayout5.xml" ContentType="application/vnd.openxmlformats-officedocument.presentationml.slideLayout+xml"/>
  <Override PartName="/ppt/slides/slide7.xml" ContentType="application/vnd.openxmlformats-officedocument.presentationml.slide+xml"/>
  <Override PartName="/ppt/notesSlides/notesSlide2.xml" ContentType="application/vnd.openxmlformats-officedocument.presentationml.notesSlide+xml"/>
  <Override PartName="/ppt/notesSlides/notesSlide4.xml" ContentType="application/vnd.openxmlformats-officedocument.presentationml.notesSlide+xml"/>
  <Override PartName="/ppt/tableStyles.xml" ContentType="application/vnd.openxmlformats-officedocument.presentationml.tableStyles+xml"/>
  <Override PartName="/docProps/app.xml" ContentType="application/vnd.openxmlformats-officedocument.extended-properties+xml"/>
  <Override PartName="/ppt/slides/slide17.xml" ContentType="application/vnd.openxmlformats-officedocument.presentationml.slide+xml"/>
  <Override PartName="/ppt/viewProps.xml" ContentType="application/vnd.openxmlformats-officedocument.presentationml.viewProps+xml"/>
  <Override PartName="/ppt/notesSlides/notesSlide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8.xml" ContentType="application/vnd.openxmlformats-officedocument.presentationml.slide+xml"/>
  <Override PartName="/ppt/slideLayouts/slideLayout2.xml" ContentType="application/vnd.openxmlformats-officedocument.presentationml.slideLayout+xml"/>
  <Override PartName="/ppt/presProps.xml" ContentType="application/vnd.openxmlformats-officedocument.presentationml.presProps+xml"/>
  <Override PartName="/ppt/slideLayouts/slideLayout8.xml" ContentType="application/vnd.openxmlformats-officedocument.presentationml.slideLayout+xml"/>
  <Override PartName="/docProps/core.xml" ContentType="application/vnd.openxmlformats-package.core-properties+xml"/>
  <Override PartName="/ppt/slideLayouts/slideLayout6.xml" ContentType="application/vnd.openxmlformats-officedocument.presentationml.slideLayout+xml"/>
  <Override PartName="/ppt/notesSlides/notesSlide11.xml" ContentType="application/vnd.openxmlformats-officedocument.presentationml.notesSlide+xml"/>
  <Override PartName="/ppt/slides/slide10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Masters/slideMaster1.xml" ContentType="application/vnd.openxmlformats-officedocument.presentationml.slideMaster+xml"/>
  <Override PartName="/ppt/slides/slide2.xml" ContentType="application/vnd.openxmlformats-officedocument.presentationml.slide+xml"/>
  <Override PartName="/ppt/notesSlides/notesSlide6.xml" ContentType="application/vnd.openxmlformats-officedocument.presentationml.notes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Slides/notesSlide13.xml" ContentType="application/vnd.openxmlformats-officedocument.presentationml.notesSlide+xml"/>
  <Override PartName="/ppt/slides/slide9.xml" ContentType="application/vnd.openxmlformats-officedocument.presentationml.slide+xml"/>
  <Override PartName="/ppt/slides/slide20.xml" ContentType="application/vnd.openxmlformats-officedocument.presentationml.slide+xml"/>
  <Override PartName="/ppt/notesSlides/notesSlide1.xml" ContentType="application/vnd.openxmlformats-officedocument.presentationml.notesSlide+xml"/>
  <Override PartName="/ppt/slides/slide11.xml" ContentType="application/vnd.openxmlformats-officedocument.presentationml.slide+xml"/>
  <Override PartName="/ppt/notesSlides/notesSlide15.xml" ContentType="application/vnd.openxmlformats-officedocument.presentationml.notesSlide+xml"/>
  <Override PartName="/ppt/slides/slide14.xml" ContentType="application/vnd.openxmlformats-officedocument.presentationml.slide+xml"/>
  <Override PartName="/ppt/notesSlides/notesSlide3.xml" ContentType="application/vnd.openxmlformats-officedocument.presentationml.notesSlide+xml"/>
  <Override PartName="/ppt/slideLayouts/slideLayout7.xml" ContentType="application/vnd.openxmlformats-officedocument.presentationml.slideLayout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8.xml" ContentType="application/vnd.openxmlformats-officedocument.presentationml.slide+xml"/>
  <Override PartName="/ppt/notesSlides/notesSlide17.xml" ContentType="application/vnd.openxmlformats-officedocument.presentationml.notesSlide+xml"/>
  <Override PartName="/ppt/slides/slide22.xml" ContentType="application/vnd.openxmlformats-officedocument.presentationml.slide+xml"/>
  <Override PartName="/ppt/slides/slide19.xml" ContentType="application/vnd.openxmlformats-officedocument.presentationml.slide+xml"/>
</Types>
</file>

<file path=_rels/.rels><?xml version="1.0" encoding="UTF-8" standalone="yes"?><Relationships xmlns="http://schemas.openxmlformats.org/package/2006/relationships"><Relationship Id="rId3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aveSubsetFonts="1">
  <p:sldMasterIdLst>
    <p:sldMasterId id="2147483648" r:id="rId1"/>
  </p:sldMasterIdLst>
  <p:notesMasterIdLst>
    <p:notesMasterId r:id="rId26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</p:sldIdLst>
  <p:sldSz cx="12192000" cy="6858000"/>
  <p:notesSz cx="6858000" cy="9144000"/>
  <p:defaultTextStyle>
    <a:defPPr>
      <a:defRPr lang="ru-RU"/>
    </a:defPPr>
    <a:lvl1pPr marL="0" algn="l" defTabSz="914400" rtl="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>
      <a:defRPr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 varScale="1">
        <p:scale>
          <a:sx n="100" d="100"/>
          <a:sy n="100" d="100"/>
        </p:scale>
        <p:origin x="378" y="90"/>
      </p:cViewPr>
      <p:guideLst>
        <p:guide pos="3840"/>
        <p:guide pos="2160" orient="horz"/>
      </p:guideLst>
    </p:cSldViewPr>
  </p:slideViewPr>
  <p:gridSpacing cx="72008" cy="72008"/>
</p:viewPr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theme" Target="theme/theme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notesMaster" Target="notesMasters/notesMaster1.xml"/><Relationship Id="rId27" Type="http://schemas.openxmlformats.org/officeDocument/2006/relationships/presProps" Target="presProps.xml" /><Relationship Id="rId28" Type="http://schemas.openxmlformats.org/officeDocument/2006/relationships/tableStyles" Target="tableStyles.xml" /><Relationship Id="rId29" Type="http://schemas.openxmlformats.org/officeDocument/2006/relationships/viewProps" Target="viewProps.xml" /></Relationships>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 name=""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53216526" name="Верхний колонтитул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1600884371" name="Дата 2"/>
          <p:cNvSpPr>
            <a:spLocks noGrp="1"/>
          </p:cNvSpPr>
          <p:nvPr>
            <p:ph type="dt" idx="1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3632E96E-41F7-40C5-8419-297958CC00FA}" type="datetimeFigureOut">
              <a:rPr lang="ru-RU"/>
              <a:t>10/30/2013</a:t>
            </a:fld>
            <a:endParaRPr lang="ru-RU"/>
          </a:p>
        </p:txBody>
      </p:sp>
      <p:sp>
        <p:nvSpPr>
          <p:cNvPr id="1527386603" name="Рисунок 3"/>
          <p:cNvSpPr>
            <a:spLocks noChangeAspect="1" noGrp="1" noRot="1"/>
          </p:cNvSpPr>
          <p:nvPr>
            <p:ph type="sldImg" idx="2"/>
          </p:nvPr>
        </p:nvSpPr>
        <p:spPr bwMode="auto"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>
              <a:defRPr/>
            </a:pPr>
            <a:endParaRPr lang="ru-RU"/>
          </a:p>
        </p:txBody>
      </p:sp>
      <p:sp>
        <p:nvSpPr>
          <p:cNvPr id="622793226" name="Заметка 4"/>
          <p:cNvSpPr>
            <a:spLocks noGrp="1"/>
          </p:cNvSpPr>
          <p:nvPr>
            <p:ph type="body" sz="quarter" idx="3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 lang="ru-RU"/>
          </a:p>
        </p:txBody>
      </p:sp>
      <p:sp>
        <p:nvSpPr>
          <p:cNvPr id="1456054937" name="Нижний колонтитул 5"/>
          <p:cNvSpPr>
            <a:spLocks noGrp="1"/>
          </p:cNvSpPr>
          <p:nvPr>
            <p:ph type="ftr" sz="quarter" idx="4"/>
          </p:nvPr>
        </p:nvSpPr>
        <p:spPr bwMode="auto"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1000883163" name="Номер слайда 6"/>
          <p:cNvSpPr>
            <a:spLocks noGrp="1"/>
          </p:cNvSpPr>
          <p:nvPr>
            <p:ph type="sldNum" sz="quarter" idx="5"/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2E6999B8-B6B4-4561-A3CD-BBCDAB9FC9D9}" type="slidenum">
              <a:rPr lang="ru-RU"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>
      <a:defRPr sz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>
      <a:defRPr sz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>
      <a:defRPr sz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>
      <a:defRPr sz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>
      <a:defRPr sz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>
      <a:defRPr sz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>
      <a:defRPr sz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>
      <a:defRPr sz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>
      <a:defRPr sz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 ?>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 ?>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 ?>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 ?>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 ?>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 ?>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 ?>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 ?>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 ?>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 ?>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 ?>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 ?>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 ?>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 ?>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 ?>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 ?>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 ?>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 ?>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 ?>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 ?>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 ?>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87402549" name="Рисунок 1"/>
          <p:cNvSpPr>
            <a:spLocks noChangeAspect="1" noGrp="1" noRo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</p:spPr>
      </p:sp>
      <p:sp>
        <p:nvSpPr>
          <p:cNvPr id="1417493263" name="Текст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ru-RU">
              <a:latin typeface="Arial"/>
              <a:cs typeface="Arial"/>
            </a:endParaRPr>
          </a:p>
        </p:txBody>
      </p:sp>
      <p:sp>
        <p:nvSpPr>
          <p:cNvPr id="1997915963" name="Номер слайда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E6999B8-B6B4-4561-A3CD-BBCDAB9FC9D9}" type="slidenum">
              <a:rPr lang="ru-RU"/>
              <a:t>1</a:t>
            </a:fld>
            <a:endParaRPr lang="ru-RU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68552184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279734795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134988149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EBB5F2BA-DF68-C6EA-8B92-21B234FDAD46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4440648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2098835775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257494863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9F2902FC-B6CC-E1A4-7A54-656986131E44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58881363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2132684416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079096022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82475536-D9B5-8A9C-2561-B4A3E57A9AF9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82386748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926681425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250990832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4FA8F055-BBBD-3604-A854-28B2699AEFBC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34049450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850298964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85655115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B09A0FEC-A769-1118-8340-EAF8D958DF7B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56673459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534033947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526398337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1DEC2B54-6B39-73B5-E427-DEFB2AA86310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3487648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648159804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309497057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78692466-8A48-85DB-00AC-52B95FF98B26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785474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755056866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583857186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4C51A67D-B411-3C91-531F-1B15DED89C07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38994285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71334271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940164306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691935F1-2C8D-1A25-6269-92045CA0C451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5253337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332994271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057036947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C2C3517F-1642-2622-696A-89374AB9B5A8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02646340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994721445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281961277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7663C2DB-6176-F670-0FD8-5F4F3C568A5A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78381195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831674062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212366869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DE37CEE8-3B8E-D296-D7D6-359CDAB9B240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4280511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094842749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61199032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3AD8FD5-207E-C647-C1D2-87344F4525DD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91136336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869669060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81626589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AB93CB7-E3DA-B0D0-9ACF-F16740754B5F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81265453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88438127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13304302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50C7DD0C-8EB1-8389-4E0C-25F2EE00603C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27044353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465695364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540626263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8CA5604-4C1B-9ECD-4CCF-D892A302D441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80383689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82146908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715786976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41FD0C1B-DD1C-AAAB-4A2D-A639790C59DD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7545170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499166577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79402426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84386DA2-BC1F-7BF9-BBEA-0BC199EE82F4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68883553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589237959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307406922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5DA5D22-15A1-73E5-37B4-68EC818F4E0E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89798025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425206486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715167416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1094BC79-D3E5-BC52-0EAE-C42161FCB40F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62260337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652656769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531733156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5DD95E8-26E9-FCE5-9312-1ABB62AC0446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title" userDrawn="1">
  <p:cSld name="Титульный слайд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07586574" name="Заголовок 1"/>
          <p:cNvSpPr>
            <a:spLocks noGrp="1"/>
          </p:cNvSpPr>
          <p:nvPr>
            <p:ph type="ctrTitle"/>
          </p:nvPr>
        </p:nvSpPr>
        <p:spPr bwMode="auto"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>
              <a:defRPr/>
            </a:pPr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1787734347" name="Подзаголовок 2"/>
          <p:cNvSpPr>
            <a:spLocks noGrp="1"/>
          </p:cNvSpPr>
          <p:nvPr>
            <p:ph type="subTitle" idx="1"/>
          </p:nvPr>
        </p:nvSpPr>
        <p:spPr bwMode="auto"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ru-RU"/>
              <a:t>Образец подзаголовка</a:t>
            </a:r>
            <a:endParaRPr lang="ru-RU"/>
          </a:p>
        </p:txBody>
      </p:sp>
      <p:sp>
        <p:nvSpPr>
          <p:cNvPr id="506012264" name="Дата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ru-RU"/>
              <a:t>30.10.2013</a:t>
            </a:fld>
            <a:endParaRPr lang="ru-RU"/>
          </a:p>
        </p:txBody>
      </p:sp>
      <p:sp>
        <p:nvSpPr>
          <p:cNvPr id="1097969563" name="Нижний колонтитул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210385034" name="Номер слайда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vertTx" userDrawn="1">
  <p:cSld name="Заголовок и вертикальный текс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83451929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349845313" name="Вертикальный текст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 lang="ru-RU"/>
          </a:p>
        </p:txBody>
      </p:sp>
      <p:sp>
        <p:nvSpPr>
          <p:cNvPr id="2122473046" name="Дата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ru-RU"/>
              <a:t>30.10.2013</a:t>
            </a:fld>
            <a:endParaRPr lang="ru-RU"/>
          </a:p>
        </p:txBody>
      </p:sp>
      <p:sp>
        <p:nvSpPr>
          <p:cNvPr id="978370056" name="Нижний колонтитул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842832458" name="Номер слайда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vertTitleAndTx" userDrawn="1">
  <p:cSld name="Вертикальный заголовок и текс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6180262" name="Вертикальный заголовок 1"/>
          <p:cNvSpPr>
            <a:spLocks noGrp="1"/>
          </p:cNvSpPr>
          <p:nvPr>
            <p:ph type="title" orient="vert"/>
          </p:nvPr>
        </p:nvSpPr>
        <p:spPr bwMode="auto">
          <a:xfrm>
            <a:off x="8724900" y="365125"/>
            <a:ext cx="2628900" cy="5811838"/>
          </a:xfrm>
        </p:spPr>
        <p:txBody>
          <a:bodyPr vert="eaVert"/>
          <a:lstStyle/>
          <a:p>
            <a:pPr>
              <a:defRPr/>
            </a:pPr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476790375" name="Вертикальный текст 2"/>
          <p:cNvSpPr>
            <a:spLocks noGrp="1"/>
          </p:cNvSpPr>
          <p:nvPr>
            <p:ph type="body" orient="vert" idx="1"/>
          </p:nvPr>
        </p:nvSpPr>
        <p:spPr bwMode="auto">
          <a:xfrm>
            <a:off x="838200" y="365125"/>
            <a:ext cx="7734300" cy="5811838"/>
          </a:xfrm>
        </p:spPr>
        <p:txBody>
          <a:bodyPr vert="eaVert"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 lang="ru-RU"/>
          </a:p>
        </p:txBody>
      </p:sp>
      <p:sp>
        <p:nvSpPr>
          <p:cNvPr id="489547717" name="Дата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ru-RU"/>
              <a:t>30.10.2013</a:t>
            </a:fld>
            <a:endParaRPr lang="ru-RU"/>
          </a:p>
        </p:txBody>
      </p:sp>
      <p:sp>
        <p:nvSpPr>
          <p:cNvPr id="826785645" name="Нижний колонтитул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1940033281" name="Номер слайда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obj" userDrawn="1">
  <p:cSld name="Заголовок и объек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8047092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1212852736" name="Объект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 lang="ru-RU"/>
          </a:p>
        </p:txBody>
      </p:sp>
      <p:sp>
        <p:nvSpPr>
          <p:cNvPr id="1255532919" name="Дата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ru-RU"/>
              <a:t>30.10.2013</a:t>
            </a:fld>
            <a:endParaRPr lang="ru-RU"/>
          </a:p>
        </p:txBody>
      </p:sp>
      <p:sp>
        <p:nvSpPr>
          <p:cNvPr id="2117993177" name="Нижний колонтитул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1128959790" name="Номер слайда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secHead" userDrawn="1">
  <p:cSld name="Заголовок раздела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93078935" name="Заголовок 1"/>
          <p:cNvSpPr>
            <a:spLocks noGrp="1"/>
          </p:cNvSpPr>
          <p:nvPr>
            <p:ph type="title"/>
          </p:nvPr>
        </p:nvSpPr>
        <p:spPr bwMode="auto"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pPr>
              <a:defRPr/>
            </a:pPr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233166893" name="Текст 2"/>
          <p:cNvSpPr>
            <a:spLocks noGrp="1"/>
          </p:cNvSpPr>
          <p:nvPr>
            <p:ph type="body" idx="1"/>
          </p:nvPr>
        </p:nvSpPr>
        <p:spPr bwMode="auto"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1018519397" name="Дата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ru-RU"/>
              <a:t>30.10.2013</a:t>
            </a:fld>
            <a:endParaRPr lang="ru-RU"/>
          </a:p>
        </p:txBody>
      </p:sp>
      <p:sp>
        <p:nvSpPr>
          <p:cNvPr id="1707260600" name="Нижний колонтитул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1396741360" name="Номер слайда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twoObj" userDrawn="1">
  <p:cSld name="Два объекта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43872958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1674824954" name="Объект 2"/>
          <p:cNvSpPr>
            <a:spLocks noGrp="1"/>
          </p:cNvSpPr>
          <p:nvPr>
            <p:ph sz="half" idx="1"/>
          </p:nvPr>
        </p:nvSpPr>
        <p:spPr bwMode="auto">
          <a:xfrm>
            <a:off x="838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 lang="ru-RU"/>
          </a:p>
        </p:txBody>
      </p:sp>
      <p:sp>
        <p:nvSpPr>
          <p:cNvPr id="663864303" name="Объект 3"/>
          <p:cNvSpPr>
            <a:spLocks noGrp="1"/>
          </p:cNvSpPr>
          <p:nvPr>
            <p:ph sz="half" idx="2"/>
          </p:nvPr>
        </p:nvSpPr>
        <p:spPr bwMode="auto">
          <a:xfrm>
            <a:off x="6172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 lang="ru-RU"/>
          </a:p>
        </p:txBody>
      </p:sp>
      <p:sp>
        <p:nvSpPr>
          <p:cNvPr id="993023689" name="Дата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ru-RU"/>
              <a:t>30.10.2013</a:t>
            </a:fld>
            <a:endParaRPr lang="ru-RU"/>
          </a:p>
        </p:txBody>
      </p:sp>
      <p:sp>
        <p:nvSpPr>
          <p:cNvPr id="170078606" name="Нижний колонтитул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1142882514" name="Номер слайда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twoTxTwoObj" userDrawn="1">
  <p:cSld name="Сравнение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68445707" name="Заголовок 1"/>
          <p:cNvSpPr>
            <a:spLocks noGrp="1"/>
          </p:cNvSpPr>
          <p:nvPr>
            <p:ph type="title"/>
          </p:nvPr>
        </p:nvSpPr>
        <p:spPr bwMode="auto">
          <a:xfrm>
            <a:off x="839788" y="365125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1392768526" name="Текст 2"/>
          <p:cNvSpPr>
            <a:spLocks noGrp="1"/>
          </p:cNvSpPr>
          <p:nvPr>
            <p:ph type="body" idx="1"/>
          </p:nvPr>
        </p:nvSpPr>
        <p:spPr bwMode="auto"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1288283193" name="Объект 3"/>
          <p:cNvSpPr>
            <a:spLocks noGrp="1"/>
          </p:cNvSpPr>
          <p:nvPr>
            <p:ph sz="half" idx="2"/>
          </p:nvPr>
        </p:nvSpPr>
        <p:spPr bwMode="auto">
          <a:xfrm>
            <a:off x="839788" y="2505074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 lang="ru-RU"/>
          </a:p>
        </p:txBody>
      </p:sp>
      <p:sp>
        <p:nvSpPr>
          <p:cNvPr id="2082336540" name="Текст 4"/>
          <p:cNvSpPr>
            <a:spLocks noGrp="1"/>
          </p:cNvSpPr>
          <p:nvPr>
            <p:ph type="body" sz="quarter" idx="3"/>
          </p:nvPr>
        </p:nvSpPr>
        <p:spPr bwMode="auto"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153262384" name="Объект 5"/>
          <p:cNvSpPr>
            <a:spLocks noGrp="1"/>
          </p:cNvSpPr>
          <p:nvPr>
            <p:ph sz="quarter" idx="4"/>
          </p:nvPr>
        </p:nvSpPr>
        <p:spPr bwMode="auto">
          <a:xfrm>
            <a:off x="6172200" y="2505074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 lang="ru-RU"/>
          </a:p>
        </p:txBody>
      </p:sp>
      <p:sp>
        <p:nvSpPr>
          <p:cNvPr id="1336704196" name="Дата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ru-RU"/>
              <a:t>30.10.2013</a:t>
            </a:fld>
            <a:endParaRPr lang="ru-RU"/>
          </a:p>
        </p:txBody>
      </p:sp>
      <p:sp>
        <p:nvSpPr>
          <p:cNvPr id="934785734" name="Нижний колонтитул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239641320" name="Номер слайда 8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titleOnly" userDrawn="1">
  <p:cSld name="Только заголовок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80602844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337154387" name="Дата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ru-RU"/>
              <a:t>30.10.2013</a:t>
            </a:fld>
            <a:endParaRPr lang="ru-RU"/>
          </a:p>
        </p:txBody>
      </p:sp>
      <p:sp>
        <p:nvSpPr>
          <p:cNvPr id="1863543011" name="Нижний колонтитул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1986515596" name="Номер слайда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blank" userDrawn="1">
  <p:cSld name="Пустой слайд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8328814" name="Дата 1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ru-RU"/>
              <a:t>30.10.2013</a:t>
            </a:fld>
            <a:endParaRPr lang="ru-RU"/>
          </a:p>
        </p:txBody>
      </p:sp>
      <p:sp>
        <p:nvSpPr>
          <p:cNvPr id="703899938" name="Нижний колонтитул 2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1468999382" name="Номер слайда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objTx" userDrawn="1">
  <p:cSld name="Объект с подписью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42422248" name="Заголовок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2005347451" name="Объект 2"/>
          <p:cNvSpPr>
            <a:spLocks noGrp="1"/>
          </p:cNvSpPr>
          <p:nvPr>
            <p:ph idx="1"/>
          </p:nvPr>
        </p:nvSpPr>
        <p:spPr bwMode="auto"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 lang="ru-RU"/>
          </a:p>
        </p:txBody>
      </p:sp>
      <p:sp>
        <p:nvSpPr>
          <p:cNvPr id="249737590" name="Текст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790985508" name="Дата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ru-RU"/>
              <a:t>30.10.2013</a:t>
            </a:fld>
            <a:endParaRPr lang="ru-RU"/>
          </a:p>
        </p:txBody>
      </p:sp>
      <p:sp>
        <p:nvSpPr>
          <p:cNvPr id="507577334" name="Нижний колонтитул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780998453" name="Номер слайда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picTx" userDrawn="1">
  <p:cSld name="Рисунок с подписью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66354037" name="Заголовок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2023591891" name="Рисунок 2"/>
          <p:cNvSpPr>
            <a:spLocks noChangeAspect="1" noGrp="1"/>
          </p:cNvSpPr>
          <p:nvPr>
            <p:ph type="pic" idx="1"/>
          </p:nvPr>
        </p:nvSpPr>
        <p:spPr bwMode="auto"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r>
              <a:rPr lang="ru-RU"/>
              <a:t>Нажмите, чтобы добавить изображение</a:t>
            </a:r>
            <a:endParaRPr lang="ru-RU"/>
          </a:p>
        </p:txBody>
      </p:sp>
      <p:sp>
        <p:nvSpPr>
          <p:cNvPr id="1858781579" name="Текст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1542064753" name="Дата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ru-RU"/>
              <a:t>30.10.2013</a:t>
            </a:fld>
            <a:endParaRPr lang="ru-RU"/>
          </a:p>
        </p:txBody>
      </p:sp>
      <p:sp>
        <p:nvSpPr>
          <p:cNvPr id="764771359" name="Нижний колонтитул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1593475964" name="Номер слайда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"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58586889" name="Заголовок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1879775467" name="Текст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 lang="ru-RU"/>
          </a:p>
        </p:txBody>
      </p:sp>
      <p:sp>
        <p:nvSpPr>
          <p:cNvPr id="832262584" name="Дата 3"/>
          <p:cNvSpPr>
            <a:spLocks noGrp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BCC18F51-09EC-435C-A3BA-64A766E099C0}" type="datetimeFigureOut">
              <a:rPr lang="ru-RU"/>
              <a:t>30.10.2013</a:t>
            </a:fld>
            <a:endParaRPr lang="ru-RU"/>
          </a:p>
        </p:txBody>
      </p:sp>
      <p:sp>
        <p:nvSpPr>
          <p:cNvPr id="1794604" name="Нижний колонтитул 4"/>
          <p:cNvSpPr>
            <a:spLocks noGrp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2028276522" name="Номер слайда 5"/>
          <p:cNvSpPr>
            <a:spLocks noGrp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08395586-F03A-48D1-94DF-16B239DF4FB5}" type="slidenum">
              <a:rPr lang="ru-RU"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Relationship Id="rId4" Type="http://schemas.openxmlformats.org/officeDocument/2006/relationships/image" Target="../media/image1.png"/></Relationships>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/Relationships>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jpg"/><Relationship Id="rId4" Type="http://schemas.openxmlformats.org/officeDocument/2006/relationships/image" Target="../media/image15.png"/></Relationships>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jpg"/><Relationship Id="rId4" Type="http://schemas.openxmlformats.org/officeDocument/2006/relationships/image" Target="../media/image15.png"/></Relationships>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jpg"/><Relationship Id="rId4" Type="http://schemas.openxmlformats.org/officeDocument/2006/relationships/image" Target="../media/image18.jpg"/><Relationship Id="rId5" Type="http://schemas.openxmlformats.org/officeDocument/2006/relationships/image" Target="../media/image15.png"/></Relationships>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9.png"/><Relationship Id="rId4" Type="http://schemas.openxmlformats.org/officeDocument/2006/relationships/image" Target="../media/image15.png"/></Relationships>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0.png"/><Relationship Id="rId4" Type="http://schemas.openxmlformats.org/officeDocument/2006/relationships/image" Target="../media/image15.png"/></Relationships>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1.jpg"/><Relationship Id="rId4" Type="http://schemas.openxmlformats.org/officeDocument/2006/relationships/image" Target="../media/image22.png"/><Relationship Id="rId5" Type="http://schemas.openxmlformats.org/officeDocument/2006/relationships/image" Target="../media/image15.png"/></Relationships>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5.png"/><Relationship Id="rId4" Type="http://schemas.openxmlformats.org/officeDocument/2006/relationships/image" Target="../media/image23.png"/><Relationship Id="rId5" Type="http://schemas.openxmlformats.org/officeDocument/2006/relationships/image" Target="../media/image24.jpg"/></Relationships>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5.jpg"/><Relationship Id="rId4" Type="http://schemas.openxmlformats.org/officeDocument/2006/relationships/image" Target="../media/image15.png"/></Relationships>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6.jpg"/><Relationship Id="rId4" Type="http://schemas.openxmlformats.org/officeDocument/2006/relationships/image" Target="../media/image27.jpg"/><Relationship Id="rId5" Type="http://schemas.openxmlformats.org/officeDocument/2006/relationships/image" Target="../media/image28.jpg"/><Relationship Id="rId6" Type="http://schemas.openxmlformats.org/officeDocument/2006/relationships/image" Target="../media/image15.png"/><Relationship Id="rId7" Type="http://schemas.openxmlformats.org/officeDocument/2006/relationships/image" Target="../media/image29.jpg"/><Relationship Id="rId8" Type="http://schemas.openxmlformats.org/officeDocument/2006/relationships/image" Target="../media/image30.jpg"/></Relationships>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1.png"/><Relationship Id="rId4" Type="http://schemas.openxmlformats.org/officeDocument/2006/relationships/image" Target="../media/image32.jpg"/><Relationship Id="rId5" Type="http://schemas.openxmlformats.org/officeDocument/2006/relationships/image" Target="../media/image15.png"/></Relationships>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3.png"/><Relationship Id="rId4" Type="http://schemas.openxmlformats.org/officeDocument/2006/relationships/image" Target="../media/image34.jpg"/><Relationship Id="rId5" Type="http://schemas.openxmlformats.org/officeDocument/2006/relationships/image" Target="../media/image15.png"/></Relationships>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4.jpg"/></Relationships>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6.png"/><Relationship Id="rId5" Type="http://schemas.openxmlformats.org/officeDocument/2006/relationships/image" Target="../media/image7.jpg"/></Relationships>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8.jpg"/></Relationships>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9.jpg"/><Relationship Id="rId5" Type="http://schemas.openxmlformats.org/officeDocument/2006/relationships/image" Target="../media/image10.png"/></Relationships>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11.png"/></Relationships>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Relationship Id="rId4" Type="http://schemas.openxmlformats.org/officeDocument/2006/relationships/image" Target="../media/image12.jpg"/><Relationship Id="rId5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775281556" name=""/>
          <p:cNvPicPr>
            <a:picLocks noChangeAspect="1"/>
          </p:cNvPicPr>
          <p:nvPr/>
        </p:nvPicPr>
        <p:blipFill rotWithShape="1">
          <a:blip r:embed="rId3"/>
          <a:stretch/>
        </p:blipFill>
        <p:spPr bwMode="auto">
          <a:xfrm>
            <a:off x="2840181" y="3844636"/>
            <a:ext cx="3809999" cy="3809999"/>
          </a:xfrm>
          <a:prstGeom prst="rect">
            <a:avLst/>
          </a:prstGeom>
        </p:spPr>
      </p:pic>
      <p:sp>
        <p:nvSpPr>
          <p:cNvPr id="758054588" name=""/>
          <p:cNvSpPr/>
          <p:nvPr/>
        </p:nvSpPr>
        <p:spPr bwMode="auto">
          <a:xfrm rot="0" flipH="0" flipV="0">
            <a:off x="5840045" y="-17318"/>
            <a:ext cx="6386590" cy="689263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87374349" name="Subtitle 2"/>
          <p:cNvSpPr>
            <a:spLocks noGrp="1"/>
          </p:cNvSpPr>
          <p:nvPr>
            <p:ph type="subTitle" idx="1"/>
          </p:nvPr>
        </p:nvSpPr>
        <p:spPr bwMode="auto">
          <a:xfrm flipH="0" flipV="0">
            <a:off x="2707363" y="3256684"/>
            <a:ext cx="6265363" cy="1818552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 algn="ctr">
              <a:defRPr/>
            </a:pPr>
            <a:r>
              <a:rPr lang="en-US">
                <a:solidFill>
                  <a:schemeClr val="tx1"/>
                </a:solidFill>
                <a:latin typeface="Open Sans Semibold"/>
                <a:ea typeface="Open Sans Semibold"/>
                <a:cs typeface="Open Sans Semibold"/>
              </a:rPr>
              <a:t>Stepan</a:t>
            </a:r>
            <a:r>
              <a:rPr lang="en-US">
                <a:solidFill>
                  <a:schemeClr val="bg1"/>
                </a:solidFill>
                <a:latin typeface="Open Sans Semibold"/>
                <a:ea typeface="Open Sans Semibold"/>
                <a:cs typeface="Open Sans Semibold"/>
              </a:rPr>
              <a:t> Turicin </a:t>
            </a:r>
            <a:endParaRPr>
              <a:solidFill>
                <a:schemeClr val="bg1"/>
              </a:solidFill>
              <a:latin typeface="Open Sans Semibold"/>
              <a:cs typeface="Open Sans Semibold"/>
            </a:endParaRPr>
          </a:p>
          <a:p>
            <a:pPr algn="ctr">
              <a:defRPr/>
            </a:pPr>
            <a:endParaRPr>
              <a:solidFill>
                <a:schemeClr val="bg1"/>
              </a:solidFill>
              <a:latin typeface="Open Sans Semibold"/>
              <a:cs typeface="Open Sans Semibold"/>
            </a:endParaRPr>
          </a:p>
          <a:p>
            <a:pPr algn="ctr">
              <a:defRPr/>
            </a:pPr>
            <a:endParaRPr>
              <a:solidFill>
                <a:schemeClr val="bg1"/>
              </a:solidFill>
              <a:latin typeface="Open Sans Semibold"/>
              <a:cs typeface="Open Sans Semibold"/>
            </a:endParaRPr>
          </a:p>
        </p:txBody>
      </p:sp>
      <p:sp>
        <p:nvSpPr>
          <p:cNvPr id="2046572022" name="Title 1"/>
          <p:cNvSpPr>
            <a:spLocks noGrp="1"/>
          </p:cNvSpPr>
          <p:nvPr>
            <p:ph type="ctrTitle"/>
          </p:nvPr>
        </p:nvSpPr>
        <p:spPr bwMode="auto">
          <a:xfrm>
            <a:off x="904363" y="869085"/>
            <a:ext cx="9144000" cy="2387599"/>
          </a:xfrm>
        </p:spPr>
        <p:txBody>
          <a:bodyPr/>
          <a:lstStyle/>
          <a:p>
            <a:pPr>
              <a:defRPr/>
            </a:pPr>
            <a:r>
              <a:rPr lang="en-US">
                <a:latin typeface="Open Sans Semibold"/>
                <a:ea typeface="Open Sans Semibold"/>
                <a:cs typeface="Open Sans Semibold"/>
              </a:rPr>
              <a:t>Solar2D </a:t>
            </a:r>
            <a:r>
              <a:rPr lang="en-US">
                <a:solidFill>
                  <a:schemeClr val="bg1"/>
                </a:solidFill>
                <a:latin typeface="Open Sans Semibold"/>
                <a:ea typeface="Open Sans Semibold"/>
                <a:cs typeface="Open Sans Semibold"/>
              </a:rPr>
              <a:t>  Unity</a:t>
            </a:r>
            <a:endParaRPr>
              <a:latin typeface="Open Sans Semibold"/>
              <a:cs typeface="Open Sans Semibold"/>
            </a:endParaRPr>
          </a:p>
        </p:txBody>
      </p:sp>
      <p:pic>
        <p:nvPicPr>
          <p:cNvPr id="520892405" name=""/>
          <p:cNvPicPr>
            <a:picLocks noChangeAspect="1"/>
          </p:cNvPicPr>
          <p:nvPr/>
        </p:nvPicPr>
        <p:blipFill rotWithShape="1">
          <a:blip r:embed="rId4"/>
          <a:stretch/>
        </p:blipFill>
        <p:spPr bwMode="auto">
          <a:xfrm flipH="0" flipV="0">
            <a:off x="8558999" y="1447977"/>
            <a:ext cx="8430136" cy="84301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144502115" name=""/>
          <p:cNvPicPr>
            <a:picLocks noChangeAspect="1"/>
          </p:cNvPicPr>
          <p:nvPr/>
        </p:nvPicPr>
        <p:blipFill rotWithShape="1">
          <a:blip r:embed="rId3"/>
          <a:stretch/>
        </p:blipFill>
        <p:spPr bwMode="auto">
          <a:xfrm>
            <a:off x="4506057" y="1727622"/>
            <a:ext cx="8124824" cy="4572000"/>
          </a:xfrm>
          <a:prstGeom prst="rect">
            <a:avLst/>
          </a:prstGeom>
        </p:spPr>
      </p:pic>
      <p:sp>
        <p:nvSpPr>
          <p:cNvPr id="1359232931" name=""/>
          <p:cNvSpPr/>
          <p:nvPr/>
        </p:nvSpPr>
        <p:spPr bwMode="auto">
          <a:xfrm rot="0" flipH="0" flipV="0">
            <a:off x="-33898" y="-19047"/>
            <a:ext cx="12235100" cy="1447798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454356" name="Заголовок 1"/>
          <p:cNvSpPr>
            <a:spLocks noGrp="1"/>
          </p:cNvSpPr>
          <p:nvPr>
            <p:ph type="title"/>
          </p:nvPr>
        </p:nvSpPr>
        <p:spPr bwMode="auto">
          <a:xfrm>
            <a:off x="838198" y="200268"/>
            <a:ext cx="10515600" cy="1325562"/>
          </a:xfrm>
        </p:spPr>
        <p:txBody>
          <a:bodyPr/>
          <a:lstStyle/>
          <a:p>
            <a:pPr>
              <a:defRPr/>
            </a:pPr>
            <a:r>
              <a:rPr lang="sr-Latn" sz="4800">
                <a:solidFill>
                  <a:schemeClr val="bg1"/>
                </a:solidFill>
                <a:latin typeface="Open Sans Semibold"/>
                <a:ea typeface="Open Sans Semibold"/>
                <a:cs typeface="Open Sans Semibold"/>
              </a:rPr>
              <a:t>Zaključak za Solar2D (CoronaSDK)</a:t>
            </a:r>
            <a:endParaRPr sz="4800">
              <a:solidFill>
                <a:schemeClr val="bg1"/>
              </a:solidFill>
              <a:latin typeface="Open Sans Semibold"/>
              <a:cs typeface="Open Sans Semibold"/>
            </a:endParaRPr>
          </a:p>
        </p:txBody>
      </p:sp>
      <p:pic>
        <p:nvPicPr>
          <p:cNvPr id="1977138031" name=""/>
          <p:cNvPicPr>
            <a:picLocks noChangeAspect="1"/>
          </p:cNvPicPr>
          <p:nvPr/>
        </p:nvPicPr>
        <p:blipFill rotWithShape="1">
          <a:blip r:embed="rId4"/>
          <a:stretch/>
        </p:blipFill>
        <p:spPr bwMode="auto">
          <a:xfrm>
            <a:off x="9307986" y="4394624"/>
            <a:ext cx="3809998" cy="3809998"/>
          </a:xfrm>
          <a:prstGeom prst="rect">
            <a:avLst/>
          </a:prstGeom>
        </p:spPr>
      </p:pic>
      <p:sp>
        <p:nvSpPr>
          <p:cNvPr id="1890682582" name="Объект 2"/>
          <p:cNvSpPr>
            <a:spLocks noGrp="1"/>
          </p:cNvSpPr>
          <p:nvPr>
            <p:ph idx="1"/>
          </p:nvPr>
        </p:nvSpPr>
        <p:spPr bwMode="auto">
          <a:xfrm flipH="0" flipV="0">
            <a:off x="416900" y="1825624"/>
            <a:ext cx="5257800" cy="4713652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>
              <a:defRPr/>
            </a:pPr>
            <a:r>
              <a:rPr lang="sr-Latn"/>
              <a:t>Izašao je na tržiste vrlo kasno</a:t>
            </a:r>
            <a:endParaRPr lang="sr-Latn"/>
          </a:p>
          <a:p>
            <a:pPr>
              <a:defRPr/>
            </a:pPr>
            <a:r>
              <a:rPr lang="sr-Latn"/>
              <a:t>Nije imao 3D ni dobru infrastrukturu</a:t>
            </a:r>
            <a:endParaRPr lang="sr-Latn"/>
          </a:p>
          <a:p>
            <a:pPr>
              <a:defRPr/>
            </a:pPr>
            <a:r>
              <a:rPr lang="sr-Latn"/>
              <a:t>Ograničen za razliku od konkurenata</a:t>
            </a:r>
            <a:endParaRPr lang="sr-Latn"/>
          </a:p>
          <a:p>
            <a:pPr>
              <a:defRPr/>
            </a:pPr>
            <a:r>
              <a:rPr lang="sr-Latn"/>
              <a:t>Nije bilo uspešnih igara na Solar2D</a:t>
            </a:r>
            <a:endParaRPr lang="sr-Latn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rgbClr val="2C074A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27325973" name="Заголовок 1"/>
          <p:cNvSpPr>
            <a:spLocks noGrp="1"/>
          </p:cNvSpPr>
          <p:nvPr>
            <p:ph type="title"/>
          </p:nvPr>
        </p:nvSpPr>
        <p:spPr bwMode="auto">
          <a:xfrm>
            <a:off x="838198" y="2691423"/>
            <a:ext cx="10515600" cy="1325562"/>
          </a:xfrm>
        </p:spPr>
        <p:txBody>
          <a:bodyPr/>
          <a:lstStyle/>
          <a:p>
            <a:pPr algn="ctr">
              <a:defRPr/>
            </a:pPr>
            <a:r>
              <a:rPr lang="sr-Latn" sz="8000">
                <a:solidFill>
                  <a:schemeClr val="bg1"/>
                </a:solidFill>
                <a:latin typeface="Open Sans Semibold"/>
                <a:ea typeface="Open Sans Semibold"/>
                <a:cs typeface="Open Sans Semibold"/>
              </a:rPr>
              <a:t>Unit</a:t>
            </a:r>
            <a:r>
              <a:rPr lang="en-US" sz="8000">
                <a:solidFill>
                  <a:schemeClr val="bg1"/>
                </a:solidFill>
                <a:latin typeface="Open Sans Semibold"/>
                <a:ea typeface="Open Sans Semibold"/>
                <a:cs typeface="Open Sans Semibold"/>
              </a:rPr>
              <a:t>y3D</a:t>
            </a:r>
            <a:endParaRPr sz="8000">
              <a:solidFill>
                <a:schemeClr val="bg1"/>
              </a:solidFill>
              <a:latin typeface="Open Sans Semibold"/>
              <a:cs typeface="Open Sans Semibold"/>
            </a:endParaRPr>
          </a:p>
        </p:txBody>
      </p:sp>
      <p:pic>
        <p:nvPicPr>
          <p:cNvPr id="31135535" name=""/>
          <p:cNvPicPr>
            <a:picLocks noChangeAspect="1"/>
          </p:cNvPicPr>
          <p:nvPr/>
        </p:nvPicPr>
        <p:blipFill rotWithShape="1">
          <a:blip r:embed="rId3"/>
          <a:stretch/>
        </p:blipFill>
        <p:spPr bwMode="auto">
          <a:xfrm>
            <a:off x="6095999" y="3429000"/>
            <a:ext cx="6095999" cy="3429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chemeClr val="tx1">
            <a:lumMod val="85000"/>
            <a:lumOff val="15000"/>
          </a:schemeClr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930761534" name=""/>
          <p:cNvPicPr>
            <a:picLocks noChangeAspect="1"/>
          </p:cNvPicPr>
          <p:nvPr/>
        </p:nvPicPr>
        <p:blipFill rotWithShape="1">
          <a:blip r:embed="rId3"/>
          <a:stretch/>
        </p:blipFill>
        <p:spPr bwMode="auto">
          <a:xfrm flipH="0" flipV="0">
            <a:off x="5674835" y="1825624"/>
            <a:ext cx="6343192" cy="3568045"/>
          </a:xfrm>
          <a:prstGeom prst="roundRect">
            <a:avLst>
              <a:gd name="adj" fmla="val 3862"/>
            </a:avLst>
          </a:prstGeom>
        </p:spPr>
      </p:pic>
      <p:sp>
        <p:nvSpPr>
          <p:cNvPr id="1640836863" name="Заголовок 1"/>
          <p:cNvSpPr>
            <a:spLocks noGrp="1"/>
          </p:cNvSpPr>
          <p:nvPr>
            <p:ph type="title"/>
          </p:nvPr>
        </p:nvSpPr>
        <p:spPr bwMode="auto">
          <a:xfrm flipH="0" flipV="0">
            <a:off x="526805" y="365124"/>
            <a:ext cx="10826993" cy="1325562"/>
          </a:xfrm>
        </p:spPr>
        <p:txBody>
          <a:bodyPr/>
          <a:lstStyle/>
          <a:p>
            <a:pPr>
              <a:defRPr/>
            </a:pPr>
            <a:r>
              <a:rPr lang="en-US">
                <a:solidFill>
                  <a:schemeClr val="bg1"/>
                </a:solidFill>
                <a:latin typeface="Open Sans Semibold"/>
                <a:ea typeface="Open Sans Semibold"/>
                <a:cs typeface="Open Sans Semibold"/>
              </a:rPr>
              <a:t>Istorija</a:t>
            </a:r>
            <a:endParaRPr>
              <a:solidFill>
                <a:schemeClr val="bg1"/>
              </a:solidFill>
              <a:latin typeface="Open Sans Semibold"/>
              <a:cs typeface="Open Sans Semibold"/>
            </a:endParaRPr>
          </a:p>
        </p:txBody>
      </p:sp>
      <p:sp>
        <p:nvSpPr>
          <p:cNvPr id="1643231340" name="Объект 2"/>
          <p:cNvSpPr>
            <a:spLocks noGrp="1"/>
          </p:cNvSpPr>
          <p:nvPr>
            <p:ph idx="1"/>
          </p:nvPr>
        </p:nvSpPr>
        <p:spPr bwMode="auto">
          <a:xfrm flipH="0" flipV="0">
            <a:off x="526805" y="1825624"/>
            <a:ext cx="5025213" cy="4351338"/>
          </a:xfrm>
        </p:spPr>
        <p:txBody>
          <a:bodyPr/>
          <a:lstStyle/>
          <a:p>
            <a:pPr>
              <a:defRPr/>
            </a:pPr>
            <a:r>
              <a:rPr lang="ru-RU" sz="2800" b="0" i="0" u="none" strike="noStrike" cap="none" spc="0">
                <a:solidFill>
                  <a:schemeClr val="bg1"/>
                </a:solidFill>
                <a:latin typeface="Arial"/>
                <a:ea typeface="Arial"/>
                <a:cs typeface="Arial"/>
              </a:rPr>
              <a:t>Višesplatformski Game Engine</a:t>
            </a:r>
            <a:endParaRPr>
              <a:solidFill>
                <a:schemeClr val="bg1"/>
              </a:solidFill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Mogu biti </a:t>
            </a:r>
            <a:r>
              <a:rPr lang="sr-Latn">
                <a:solidFill>
                  <a:schemeClr val="bg1"/>
                </a:solidFill>
              </a:rPr>
              <a:t>kreirane </a:t>
            </a:r>
            <a:r>
              <a:rPr lang="en-US">
                <a:solidFill>
                  <a:schemeClr val="bg1"/>
                </a:solidFill>
              </a:rPr>
              <a:t>igre </a:t>
            </a:r>
            <a:r>
              <a:rPr lang="sr-Latn">
                <a:solidFill>
                  <a:schemeClr val="bg1"/>
                </a:solidFill>
              </a:rPr>
              <a:t>različitih </a:t>
            </a:r>
            <a:r>
              <a:rPr lang="sr-Latn">
                <a:solidFill>
                  <a:schemeClr val="bg1"/>
                </a:solidFill>
              </a:rPr>
              <a:t>nivoa</a:t>
            </a:r>
            <a:endParaRPr lang="sr-Latn">
              <a:solidFill>
                <a:schemeClr val="bg1"/>
              </a:solidFill>
            </a:endParaRPr>
          </a:p>
          <a:p>
            <a:pPr>
              <a:defRPr/>
            </a:pPr>
            <a:r>
              <a:rPr lang="sr-Latn">
                <a:solidFill>
                  <a:schemeClr val="bg1"/>
                </a:solidFill>
              </a:rPr>
              <a:t>Stvoren je od strane kompanije </a:t>
            </a:r>
            <a:r>
              <a:rPr lang="sr-Latn" b="1">
                <a:solidFill>
                  <a:schemeClr val="bg1"/>
                </a:solidFill>
              </a:rPr>
              <a:t>Unity Technology</a:t>
            </a:r>
            <a:endParaRPr lang="sr-Latn">
              <a:solidFill>
                <a:schemeClr val="bg1"/>
              </a:solidFill>
            </a:endParaRPr>
          </a:p>
        </p:txBody>
      </p:sp>
      <p:pic>
        <p:nvPicPr>
          <p:cNvPr id="92985844" name=""/>
          <p:cNvPicPr>
            <a:picLocks noChangeAspect="1"/>
          </p:cNvPicPr>
          <p:nvPr/>
        </p:nvPicPr>
        <p:blipFill rotWithShape="1">
          <a:blip r:embed="rId4"/>
          <a:stretch/>
        </p:blipFill>
        <p:spPr bwMode="auto">
          <a:xfrm flipH="0" flipV="0">
            <a:off x="7880511" y="4432788"/>
            <a:ext cx="4311486" cy="24252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chemeClr val="tx1">
            <a:lumMod val="85000"/>
            <a:lumOff val="15000"/>
          </a:schemeClr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066832925" name=""/>
          <p:cNvPicPr>
            <a:picLocks noChangeAspect="1"/>
          </p:cNvPicPr>
          <p:nvPr/>
        </p:nvPicPr>
        <p:blipFill rotWithShape="1">
          <a:blip r:embed="rId3"/>
          <a:stretch/>
        </p:blipFill>
        <p:spPr bwMode="auto">
          <a:xfrm>
            <a:off x="5693016" y="1238249"/>
            <a:ext cx="6572250" cy="4381499"/>
          </a:xfrm>
          <a:prstGeom prst="roundRect">
            <a:avLst>
              <a:gd name="adj" fmla="val 3888"/>
            </a:avLst>
          </a:prstGeom>
        </p:spPr>
      </p:pic>
      <p:sp>
        <p:nvSpPr>
          <p:cNvPr id="944459556" name="Заголовок 1"/>
          <p:cNvSpPr>
            <a:spLocks noGrp="1"/>
          </p:cNvSpPr>
          <p:nvPr>
            <p:ph type="title"/>
          </p:nvPr>
        </p:nvSpPr>
        <p:spPr bwMode="auto">
          <a:xfrm flipH="0" flipV="0">
            <a:off x="526805" y="365124"/>
            <a:ext cx="10826993" cy="1325562"/>
          </a:xfrm>
        </p:spPr>
        <p:txBody>
          <a:bodyPr/>
          <a:lstStyle/>
          <a:p>
            <a:pPr>
              <a:defRPr/>
            </a:pPr>
            <a:r>
              <a:rPr lang="en-US">
                <a:solidFill>
                  <a:schemeClr val="bg1"/>
                </a:solidFill>
                <a:latin typeface="Open Sans Semibold"/>
                <a:ea typeface="Open Sans Semibold"/>
                <a:cs typeface="Open Sans Semibold"/>
              </a:rPr>
              <a:t>Istorija</a:t>
            </a:r>
            <a:endParaRPr>
              <a:solidFill>
                <a:schemeClr val="bg1"/>
              </a:solidFill>
              <a:latin typeface="Open Sans Semibold"/>
              <a:cs typeface="Open Sans Semibold"/>
            </a:endParaRPr>
          </a:p>
        </p:txBody>
      </p:sp>
      <p:sp>
        <p:nvSpPr>
          <p:cNvPr id="628863467" name="Объект 2"/>
          <p:cNvSpPr>
            <a:spLocks noGrp="1"/>
          </p:cNvSpPr>
          <p:nvPr>
            <p:ph idx="1"/>
          </p:nvPr>
        </p:nvSpPr>
        <p:spPr bwMode="auto">
          <a:xfrm flipH="0" flipV="0">
            <a:off x="526805" y="1825624"/>
            <a:ext cx="5025213" cy="4351338"/>
          </a:xfrm>
        </p:spPr>
        <p:txBody>
          <a:bodyPr/>
          <a:lstStyle/>
          <a:p>
            <a:pPr>
              <a:defRPr/>
            </a:pPr>
            <a:r>
              <a:rPr lang="sr-Latn">
                <a:solidFill>
                  <a:schemeClr val="bg1"/>
                </a:solidFill>
              </a:rPr>
              <a:t>Prvi Unity 1.0 je bio samo za MacOS u 2005.</a:t>
            </a:r>
            <a:endParaRPr lang="sr-Latn">
              <a:solidFill>
                <a:schemeClr val="bg1"/>
              </a:solidFill>
            </a:endParaRPr>
          </a:p>
          <a:p>
            <a:pPr>
              <a:defRPr/>
            </a:pPr>
            <a:r>
              <a:rPr lang="sr-Latn">
                <a:solidFill>
                  <a:schemeClr val="bg1"/>
                </a:solidFill>
              </a:rPr>
              <a:t>Kasnije dobija podršku za razne platforme</a:t>
            </a:r>
            <a:endParaRPr lang="sr-Latn">
              <a:solidFill>
                <a:schemeClr val="bg1"/>
              </a:solidFill>
            </a:endParaRPr>
          </a:p>
          <a:p>
            <a:pPr>
              <a:defRPr/>
            </a:pPr>
            <a:r>
              <a:rPr lang="sr-Latn">
                <a:solidFill>
                  <a:schemeClr val="bg1"/>
                </a:solidFill>
              </a:rPr>
              <a:t>Freemium model od 2010. godine</a:t>
            </a:r>
            <a:endParaRPr lang="sr-Latn">
              <a:solidFill>
                <a:schemeClr val="bg1"/>
              </a:solidFill>
            </a:endParaRPr>
          </a:p>
          <a:p>
            <a:pPr>
              <a:defRPr/>
            </a:pPr>
            <a:r>
              <a:rPr lang="sr-Latn">
                <a:solidFill>
                  <a:schemeClr val="bg1"/>
                </a:solidFill>
              </a:rPr>
              <a:t>Aktivni razvoj sa kompanijama i društvom</a:t>
            </a:r>
            <a:endParaRPr lang="sr-Latn">
              <a:solidFill>
                <a:schemeClr val="bg1"/>
              </a:solidFill>
            </a:endParaRPr>
          </a:p>
        </p:txBody>
      </p:sp>
      <p:pic>
        <p:nvPicPr>
          <p:cNvPr id="1286460965" name=""/>
          <p:cNvPicPr>
            <a:picLocks noChangeAspect="1"/>
          </p:cNvPicPr>
          <p:nvPr/>
        </p:nvPicPr>
        <p:blipFill rotWithShape="1">
          <a:blip r:embed="rId4"/>
          <a:stretch/>
        </p:blipFill>
        <p:spPr bwMode="auto">
          <a:xfrm flipH="0" flipV="0">
            <a:off x="7880511" y="4432788"/>
            <a:ext cx="4311486" cy="24252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chemeClr val="tx1">
            <a:lumMod val="85000"/>
            <a:lumOff val="15000"/>
          </a:schemeClr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853516575" name=""/>
          <p:cNvPicPr>
            <a:picLocks noChangeAspect="1"/>
          </p:cNvPicPr>
          <p:nvPr/>
        </p:nvPicPr>
        <p:blipFill rotWithShape="1">
          <a:blip r:embed="rId3"/>
          <a:stretch/>
        </p:blipFill>
        <p:spPr bwMode="auto">
          <a:xfrm flipH="0" flipV="0">
            <a:off x="-171517" y="106972"/>
            <a:ext cx="6583240" cy="4388826"/>
          </a:xfrm>
          <a:prstGeom prst="roundRect">
            <a:avLst>
              <a:gd name="adj" fmla="val 3888"/>
            </a:avLst>
          </a:prstGeom>
        </p:spPr>
      </p:pic>
      <p:pic>
        <p:nvPicPr>
          <p:cNvPr id="482010786" name=""/>
          <p:cNvPicPr>
            <a:picLocks noChangeAspect="1"/>
          </p:cNvPicPr>
          <p:nvPr/>
        </p:nvPicPr>
        <p:blipFill rotWithShape="1">
          <a:blip r:embed="rId4"/>
          <a:stretch/>
        </p:blipFill>
        <p:spPr bwMode="auto">
          <a:xfrm flipH="0" flipV="0">
            <a:off x="4943226" y="1866167"/>
            <a:ext cx="7308143" cy="4445976"/>
          </a:xfrm>
          <a:prstGeom prst="roundRect">
            <a:avLst>
              <a:gd name="adj" fmla="val 8176"/>
            </a:avLst>
          </a:prstGeom>
        </p:spPr>
      </p:pic>
      <p:pic>
        <p:nvPicPr>
          <p:cNvPr id="41961609" name=""/>
          <p:cNvPicPr>
            <a:picLocks noChangeAspect="1"/>
          </p:cNvPicPr>
          <p:nvPr/>
        </p:nvPicPr>
        <p:blipFill rotWithShape="1">
          <a:blip r:embed="rId5"/>
          <a:stretch/>
        </p:blipFill>
        <p:spPr bwMode="auto">
          <a:xfrm flipH="0" flipV="0">
            <a:off x="8261511" y="4978870"/>
            <a:ext cx="4311486" cy="2425211"/>
          </a:xfrm>
          <a:prstGeom prst="rect">
            <a:avLst/>
          </a:prstGeom>
        </p:spPr>
      </p:pic>
      <p:sp>
        <p:nvSpPr>
          <p:cNvPr id="965301674" name=""/>
          <p:cNvSpPr txBox="1"/>
          <p:nvPr/>
        </p:nvSpPr>
        <p:spPr bwMode="auto">
          <a:xfrm rot="0" flipH="0" flipV="0">
            <a:off x="-24979" y="4693120"/>
            <a:ext cx="1163247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lang="sr-Latn" i="1">
                <a:solidFill>
                  <a:schemeClr val="bg1">
                    <a:lumMod val="65000"/>
                  </a:schemeClr>
                </a:solidFill>
              </a:rPr>
              <a:t>Unity 1.0</a:t>
            </a:r>
            <a:endParaRPr i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95667482" name=""/>
          <p:cNvSpPr txBox="1"/>
          <p:nvPr/>
        </p:nvSpPr>
        <p:spPr bwMode="auto">
          <a:xfrm rot="0" flipH="0" flipV="0">
            <a:off x="5126648" y="6400180"/>
            <a:ext cx="1165046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lang="sr-Latn" i="1">
                <a:solidFill>
                  <a:schemeClr val="bg1">
                    <a:lumMod val="65000"/>
                  </a:schemeClr>
                </a:solidFill>
              </a:rPr>
              <a:t>Unity 4.0</a:t>
            </a:r>
            <a:endParaRPr i="1">
              <a:solidFill>
                <a:schemeClr val="bg1">
                  <a:lumMod val="6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chemeClr val="tx1">
            <a:lumMod val="85000"/>
            <a:lumOff val="15000"/>
          </a:schemeClr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312592168" name=""/>
          <p:cNvPicPr>
            <a:picLocks noChangeAspect="1"/>
          </p:cNvPicPr>
          <p:nvPr/>
        </p:nvPicPr>
        <p:blipFill rotWithShape="1">
          <a:blip r:embed="rId3"/>
          <a:stretch/>
        </p:blipFill>
        <p:spPr bwMode="auto">
          <a:xfrm flipH="0" flipV="0">
            <a:off x="401999" y="215637"/>
            <a:ext cx="11519636" cy="5630485"/>
          </a:xfrm>
          <a:prstGeom prst="roundRect">
            <a:avLst>
              <a:gd name="adj" fmla="val 2706"/>
            </a:avLst>
          </a:prstGeom>
        </p:spPr>
      </p:pic>
      <p:pic>
        <p:nvPicPr>
          <p:cNvPr id="1429610270" name=""/>
          <p:cNvPicPr>
            <a:picLocks noChangeAspect="1"/>
          </p:cNvPicPr>
          <p:nvPr/>
        </p:nvPicPr>
        <p:blipFill rotWithShape="1">
          <a:blip r:embed="rId4"/>
          <a:stretch/>
        </p:blipFill>
        <p:spPr bwMode="auto">
          <a:xfrm flipH="0" flipV="0">
            <a:off x="7880511" y="4432788"/>
            <a:ext cx="4311486" cy="2425211"/>
          </a:xfrm>
          <a:prstGeom prst="rect">
            <a:avLst/>
          </a:prstGeom>
        </p:spPr>
      </p:pic>
      <p:sp>
        <p:nvSpPr>
          <p:cNvPr id="1425588656" name=""/>
          <p:cNvSpPr txBox="1"/>
          <p:nvPr/>
        </p:nvSpPr>
        <p:spPr bwMode="auto">
          <a:xfrm rot="0" flipH="0" flipV="0">
            <a:off x="401999" y="5876531"/>
            <a:ext cx="1165766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lang="sr-Latn" i="1">
                <a:solidFill>
                  <a:schemeClr val="bg1">
                    <a:lumMod val="65000"/>
                  </a:schemeClr>
                </a:solidFill>
              </a:rPr>
              <a:t>Unity 6.0</a:t>
            </a:r>
            <a:endParaRPr i="1">
              <a:solidFill>
                <a:schemeClr val="bg1">
                  <a:lumMod val="6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chemeClr val="tx1">
            <a:lumMod val="85000"/>
            <a:lumOff val="15000"/>
          </a:schemeClr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909776813" name=""/>
          <p:cNvPicPr>
            <a:picLocks noChangeAspect="1"/>
          </p:cNvPicPr>
          <p:nvPr/>
        </p:nvPicPr>
        <p:blipFill rotWithShape="1">
          <a:blip r:embed="rId3"/>
          <a:srcRect l="35952" t="0" r="0" b="0"/>
          <a:stretch/>
        </p:blipFill>
        <p:spPr bwMode="auto">
          <a:xfrm flipH="0" flipV="0">
            <a:off x="6955201" y="652735"/>
            <a:ext cx="4703397" cy="5524227"/>
          </a:xfrm>
          <a:prstGeom prst="rect">
            <a:avLst/>
          </a:prstGeom>
        </p:spPr>
      </p:pic>
      <p:sp>
        <p:nvSpPr>
          <p:cNvPr id="757673154" name="Заголовок 1"/>
          <p:cNvSpPr>
            <a:spLocks noGrp="1"/>
          </p:cNvSpPr>
          <p:nvPr>
            <p:ph type="title"/>
          </p:nvPr>
        </p:nvSpPr>
        <p:spPr bwMode="auto">
          <a:xfrm flipH="0" flipV="0">
            <a:off x="526805" y="365124"/>
            <a:ext cx="10826993" cy="1325562"/>
          </a:xfrm>
        </p:spPr>
        <p:txBody>
          <a:bodyPr/>
          <a:lstStyle/>
          <a:p>
            <a:pPr>
              <a:defRPr/>
            </a:pPr>
            <a:r>
              <a:rPr lang="sr-Latn">
                <a:solidFill>
                  <a:schemeClr val="bg1"/>
                </a:solidFill>
                <a:latin typeface="Open Sans Semibold"/>
                <a:ea typeface="Open Sans Semibold"/>
                <a:cs typeface="Open Sans Semibold"/>
              </a:rPr>
              <a:t>Tehnička </a:t>
            </a:r>
            <a:r>
              <a:rPr lang="sr-Latn">
                <a:solidFill>
                  <a:schemeClr val="bg1"/>
                </a:solidFill>
                <a:latin typeface="Open Sans Semibold"/>
                <a:ea typeface="Open Sans Semibold"/>
                <a:cs typeface="Open Sans Semibold"/>
              </a:rPr>
              <a:t>osnova</a:t>
            </a:r>
            <a:endParaRPr>
              <a:solidFill>
                <a:schemeClr val="bg1"/>
              </a:solidFill>
              <a:latin typeface="Open Sans Semibold"/>
              <a:cs typeface="Open Sans Semibold"/>
            </a:endParaRPr>
          </a:p>
        </p:txBody>
      </p:sp>
      <p:sp>
        <p:nvSpPr>
          <p:cNvPr id="1813094955" name="Объект 2"/>
          <p:cNvSpPr>
            <a:spLocks noGrp="1"/>
          </p:cNvSpPr>
          <p:nvPr>
            <p:ph idx="1"/>
          </p:nvPr>
        </p:nvSpPr>
        <p:spPr bwMode="auto">
          <a:xfrm flipH="0" flipV="0">
            <a:off x="526805" y="1825624"/>
            <a:ext cx="5025213" cy="4351338"/>
          </a:xfrm>
        </p:spPr>
        <p:txBody>
          <a:bodyPr/>
          <a:lstStyle/>
          <a:p>
            <a:pPr>
              <a:defRPr/>
            </a:pPr>
            <a:r>
              <a:rPr lang="sr-Latn">
                <a:solidFill>
                  <a:schemeClr val="bg1"/>
                </a:solidFill>
              </a:rPr>
              <a:t>Osnovni jezik</a:t>
            </a:r>
            <a:r>
              <a:rPr lang="en-US">
                <a:solidFill>
                  <a:schemeClr val="bg1"/>
                </a:solidFill>
              </a:rPr>
              <a:t>: C#</a:t>
            </a:r>
            <a:endParaRPr lang="en-US">
              <a:solidFill>
                <a:schemeClr val="bg1"/>
              </a:solidFill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Platform</a:t>
            </a:r>
            <a:r>
              <a:rPr lang="sr-Latn">
                <a:solidFill>
                  <a:schemeClr val="bg1"/>
                </a:solidFill>
              </a:rPr>
              <a:t>e</a:t>
            </a:r>
            <a:r>
              <a:rPr lang="en-US">
                <a:solidFill>
                  <a:schemeClr val="bg1"/>
                </a:solidFill>
              </a:rPr>
              <a:t>: mobiln</a:t>
            </a:r>
            <a:r>
              <a:rPr lang="sr-Latn">
                <a:solidFill>
                  <a:schemeClr val="bg1"/>
                </a:solidFill>
              </a:rPr>
              <a:t>a</a:t>
            </a:r>
            <a:r>
              <a:rPr lang="en-US">
                <a:solidFill>
                  <a:schemeClr val="bg1"/>
                </a:solidFill>
              </a:rPr>
              <a:t>, desktop, VR/AR</a:t>
            </a:r>
            <a:r>
              <a:rPr lang="sr-Latn">
                <a:solidFill>
                  <a:schemeClr val="bg1"/>
                </a:solidFill>
              </a:rPr>
              <a:t> itd.</a:t>
            </a:r>
            <a:endParaRPr lang="en-US">
              <a:solidFill>
                <a:schemeClr val="bg1"/>
              </a:solidFill>
            </a:endParaRPr>
          </a:p>
          <a:p>
            <a:pPr>
              <a:defRPr/>
            </a:pPr>
            <a:r>
              <a:rPr lang="sr-Latn">
                <a:solidFill>
                  <a:schemeClr val="bg1"/>
                </a:solidFill>
              </a:rPr>
              <a:t>Komponentni sistem</a:t>
            </a:r>
            <a:endParaRPr lang="en-US">
              <a:solidFill>
                <a:schemeClr val="bg1"/>
              </a:solidFill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UnityEngine API – za stvaranje igre</a:t>
            </a:r>
            <a:endParaRPr lang="en-US">
              <a:solidFill>
                <a:schemeClr val="bg1"/>
              </a:solidFill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UnityEditor API – za pro</a:t>
            </a:r>
            <a:r>
              <a:rPr lang="sr-Latn">
                <a:solidFill>
                  <a:schemeClr val="bg1"/>
                </a:solidFill>
              </a:rPr>
              <a:t>širenje funkcionalnosti Unity-ja</a:t>
            </a:r>
            <a:endParaRPr lang="sr-Latn">
              <a:solidFill>
                <a:schemeClr val="bg1"/>
              </a:solidFill>
            </a:endParaRPr>
          </a:p>
        </p:txBody>
      </p:sp>
      <p:pic>
        <p:nvPicPr>
          <p:cNvPr id="343398628" name=""/>
          <p:cNvPicPr>
            <a:picLocks noChangeAspect="1"/>
          </p:cNvPicPr>
          <p:nvPr/>
        </p:nvPicPr>
        <p:blipFill rotWithShape="1">
          <a:blip r:embed="rId4"/>
          <a:stretch/>
        </p:blipFill>
        <p:spPr bwMode="auto">
          <a:xfrm flipH="0" flipV="0">
            <a:off x="7880511" y="4432788"/>
            <a:ext cx="4311486" cy="24252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chemeClr val="tx1">
            <a:lumMod val="85000"/>
            <a:lumOff val="15000"/>
          </a:schemeClr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25419716" name="Заголовок 1"/>
          <p:cNvSpPr>
            <a:spLocks noGrp="1"/>
          </p:cNvSpPr>
          <p:nvPr>
            <p:ph type="title"/>
          </p:nvPr>
        </p:nvSpPr>
        <p:spPr bwMode="auto">
          <a:xfrm flipH="0" flipV="0">
            <a:off x="260105" y="365124"/>
            <a:ext cx="10826993" cy="1325562"/>
          </a:xfrm>
        </p:spPr>
        <p:txBody>
          <a:bodyPr/>
          <a:lstStyle/>
          <a:p>
            <a:pPr>
              <a:defRPr/>
            </a:pPr>
            <a:r>
              <a:rPr lang="sr-Latn">
                <a:solidFill>
                  <a:schemeClr val="bg1"/>
                </a:solidFill>
                <a:latin typeface="Open Sans Semibold"/>
                <a:ea typeface="Open Sans Semibold"/>
                <a:cs typeface="Open Sans Semibold"/>
              </a:rPr>
              <a:t>Tehnička osnova</a:t>
            </a:r>
            <a:endParaRPr>
              <a:solidFill>
                <a:schemeClr val="bg1"/>
              </a:solidFill>
              <a:latin typeface="Open Sans Semibold"/>
              <a:cs typeface="Open Sans Semibold"/>
            </a:endParaRPr>
          </a:p>
        </p:txBody>
      </p:sp>
      <p:sp>
        <p:nvSpPr>
          <p:cNvPr id="436696516" name="Объект 2"/>
          <p:cNvSpPr>
            <a:spLocks noGrp="1"/>
          </p:cNvSpPr>
          <p:nvPr>
            <p:ph idx="1"/>
          </p:nvPr>
        </p:nvSpPr>
        <p:spPr bwMode="auto">
          <a:xfrm flipH="0" flipV="0">
            <a:off x="526805" y="1825624"/>
            <a:ext cx="5025213" cy="4351338"/>
          </a:xfrm>
        </p:spPr>
        <p:txBody>
          <a:bodyPr/>
          <a:lstStyle/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Tri tip</a:t>
            </a:r>
            <a:r>
              <a:rPr lang="sr-Latn">
                <a:solidFill>
                  <a:schemeClr val="bg1"/>
                </a:solidFill>
              </a:rPr>
              <a:t>a</a:t>
            </a:r>
            <a:r>
              <a:rPr lang="en-US">
                <a:solidFill>
                  <a:schemeClr val="bg1"/>
                </a:solidFill>
              </a:rPr>
              <a:t> rendering</a:t>
            </a:r>
            <a:r>
              <a:rPr lang="sr-Latn">
                <a:solidFill>
                  <a:schemeClr val="bg1"/>
                </a:solidFill>
              </a:rPr>
              <a:t>-</a:t>
            </a:r>
            <a:r>
              <a:rPr lang="en-US">
                <a:solidFill>
                  <a:schemeClr val="bg1"/>
                </a:solidFill>
              </a:rPr>
              <a:t>a:</a:t>
            </a:r>
            <a:endParaRPr lang="en-US">
              <a:solidFill>
                <a:schemeClr val="bg1"/>
              </a:solidFill>
            </a:endParaRPr>
          </a:p>
          <a:p>
            <a:pPr lvl="1">
              <a:defRPr/>
            </a:pPr>
            <a:r>
              <a:rPr lang="en-US" sz="2800" b="0" i="0" u="none" strike="noStrike" cap="none" spc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URP</a:t>
            </a:r>
            <a:endParaRPr sz="2800">
              <a:solidFill>
                <a:schemeClr val="bg1"/>
              </a:solidFill>
            </a:endParaRPr>
          </a:p>
          <a:p>
            <a:pPr lvl="1">
              <a:defRPr/>
            </a:pPr>
            <a:r>
              <a:rPr lang="en-US" sz="2800" b="0" i="0" u="none" strike="noStrike" cap="none" spc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HDRP</a:t>
            </a:r>
            <a:endParaRPr sz="2800">
              <a:solidFill>
                <a:schemeClr val="bg1"/>
              </a:solidFill>
            </a:endParaRPr>
          </a:p>
          <a:p>
            <a:pPr lvl="1">
              <a:defRPr/>
            </a:pPr>
            <a:r>
              <a:rPr lang="en-US" sz="2800" b="0" i="0" u="none" strike="noStrike" cap="none" spc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Built-In</a:t>
            </a:r>
            <a:endParaRPr sz="2800">
              <a:solidFill>
                <a:schemeClr val="bg1"/>
              </a:solidFill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Za pisanje </a:t>
            </a:r>
            <a:r>
              <a:rPr lang="sr-Latn">
                <a:solidFill>
                  <a:schemeClr val="bg1"/>
                </a:solidFill>
              </a:rPr>
              <a:t>shader-a</a:t>
            </a:r>
            <a:r>
              <a:rPr lang="en-US">
                <a:solidFill>
                  <a:schemeClr val="bg1"/>
                </a:solidFill>
              </a:rPr>
              <a:t>:</a:t>
            </a:r>
            <a:endParaRPr lang="en-US">
              <a:solidFill>
                <a:schemeClr val="bg1"/>
              </a:solidFill>
            </a:endParaRPr>
          </a:p>
          <a:p>
            <a:pPr lvl="1">
              <a:defRPr/>
            </a:pPr>
            <a:r>
              <a:rPr lang="en-US">
                <a:solidFill>
                  <a:schemeClr val="bg1"/>
                </a:solidFill>
              </a:rPr>
              <a:t>ShaderLab – jezik za pisanje </a:t>
            </a:r>
            <a:r>
              <a:rPr lang="sr-Latn">
                <a:solidFill>
                  <a:schemeClr val="bg1"/>
                </a:solidFill>
              </a:rPr>
              <a:t>shader-a</a:t>
            </a:r>
            <a:endParaRPr lang="sr-Latn">
              <a:solidFill>
                <a:schemeClr val="bg1"/>
              </a:solidFill>
            </a:endParaRPr>
          </a:p>
          <a:p>
            <a:pPr lvl="1">
              <a:defRPr/>
            </a:pPr>
            <a:r>
              <a:rPr lang="en-US">
                <a:solidFill>
                  <a:schemeClr val="bg1"/>
                </a:solidFill>
              </a:rPr>
              <a:t>ShaderGraph – Vizualno pisanje </a:t>
            </a:r>
            <a:r>
              <a:rPr lang="sr-Latn">
                <a:solidFill>
                  <a:schemeClr val="bg1"/>
                </a:solidFill>
              </a:rPr>
              <a:t>shader-a</a:t>
            </a:r>
            <a:endParaRPr lang="en-US">
              <a:solidFill>
                <a:schemeClr val="bg1"/>
              </a:solidFill>
            </a:endParaRPr>
          </a:p>
        </p:txBody>
      </p:sp>
      <p:pic>
        <p:nvPicPr>
          <p:cNvPr id="984784011" name=""/>
          <p:cNvPicPr>
            <a:picLocks noChangeAspect="1"/>
          </p:cNvPicPr>
          <p:nvPr/>
        </p:nvPicPr>
        <p:blipFill rotWithShape="1">
          <a:blip r:embed="rId3"/>
          <a:stretch/>
        </p:blipFill>
        <p:spPr bwMode="auto">
          <a:xfrm flipH="0" flipV="0">
            <a:off x="6725622" y="117474"/>
            <a:ext cx="11656649" cy="4662659"/>
          </a:xfrm>
          <a:prstGeom prst="rect">
            <a:avLst/>
          </a:prstGeom>
        </p:spPr>
      </p:pic>
      <p:pic>
        <p:nvPicPr>
          <p:cNvPr id="1850733007" name=""/>
          <p:cNvPicPr>
            <a:picLocks noChangeAspect="1"/>
          </p:cNvPicPr>
          <p:nvPr/>
        </p:nvPicPr>
        <p:blipFill rotWithShape="1">
          <a:blip r:embed="rId4"/>
          <a:srcRect l="15889" t="0" r="0" b="0"/>
          <a:stretch/>
        </p:blipFill>
        <p:spPr bwMode="auto">
          <a:xfrm flipH="0" flipV="0">
            <a:off x="6095999" y="2836165"/>
            <a:ext cx="8032756" cy="3887938"/>
          </a:xfrm>
          <a:prstGeom prst="rect">
            <a:avLst/>
          </a:prstGeom>
        </p:spPr>
      </p:pic>
      <p:pic>
        <p:nvPicPr>
          <p:cNvPr id="1233725058" name=""/>
          <p:cNvPicPr>
            <a:picLocks noChangeAspect="1"/>
          </p:cNvPicPr>
          <p:nvPr/>
        </p:nvPicPr>
        <p:blipFill rotWithShape="1">
          <a:blip r:embed="rId5"/>
          <a:stretch/>
        </p:blipFill>
        <p:spPr bwMode="auto">
          <a:xfrm flipH="0" flipV="0">
            <a:off x="8128161" y="4432788"/>
            <a:ext cx="4311486" cy="24252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chemeClr val="tx1">
            <a:lumMod val="85000"/>
            <a:lumOff val="15000"/>
          </a:schemeClr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870769361" name=""/>
          <p:cNvPicPr>
            <a:picLocks noChangeAspect="1"/>
          </p:cNvPicPr>
          <p:nvPr/>
        </p:nvPicPr>
        <p:blipFill rotWithShape="1">
          <a:blip r:embed="rId3"/>
          <a:stretch/>
        </p:blipFill>
        <p:spPr bwMode="auto">
          <a:xfrm flipH="0" flipV="0">
            <a:off x="8261511" y="4978870"/>
            <a:ext cx="4311486" cy="2425211"/>
          </a:xfrm>
          <a:prstGeom prst="rect">
            <a:avLst/>
          </a:prstGeom>
        </p:spPr>
      </p:pic>
      <p:sp>
        <p:nvSpPr>
          <p:cNvPr id="1243632551" name=""/>
          <p:cNvSpPr txBox="1"/>
          <p:nvPr/>
        </p:nvSpPr>
        <p:spPr bwMode="auto">
          <a:xfrm rot="0" flipH="0" flipV="0">
            <a:off x="261591" y="4612750"/>
            <a:ext cx="1164327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lang="en-US" i="1">
                <a:solidFill>
                  <a:schemeClr val="bg1">
                    <a:lumMod val="65000"/>
                  </a:schemeClr>
                </a:solidFill>
              </a:rPr>
              <a:t>URP</a:t>
            </a:r>
            <a:endParaRPr i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56130566" name=""/>
          <p:cNvSpPr txBox="1"/>
          <p:nvPr/>
        </p:nvSpPr>
        <p:spPr bwMode="auto">
          <a:xfrm rot="0" flipH="0" flipV="0">
            <a:off x="6095999" y="4612750"/>
            <a:ext cx="1166486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lang="en-US" i="1">
                <a:solidFill>
                  <a:schemeClr val="bg1">
                    <a:lumMod val="65000"/>
                  </a:schemeClr>
                </a:solidFill>
              </a:rPr>
              <a:t>HDRP</a:t>
            </a:r>
            <a:endParaRPr i="1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411932585" name=""/>
          <p:cNvPicPr>
            <a:picLocks noChangeAspect="1"/>
          </p:cNvPicPr>
          <p:nvPr/>
        </p:nvPicPr>
        <p:blipFill rotWithShape="1">
          <a:blip r:embed="rId4"/>
          <a:srcRect l="9078" t="0" r="22436" b="0"/>
          <a:stretch/>
        </p:blipFill>
        <p:spPr bwMode="auto">
          <a:xfrm flipH="0" flipV="0">
            <a:off x="261591" y="190499"/>
            <a:ext cx="5532441" cy="4248149"/>
          </a:xfrm>
          <a:prstGeom prst="rect">
            <a:avLst/>
          </a:prstGeom>
        </p:spPr>
      </p:pic>
      <p:pic>
        <p:nvPicPr>
          <p:cNvPr id="1381082379" name=""/>
          <p:cNvPicPr>
            <a:picLocks noChangeAspect="1"/>
          </p:cNvPicPr>
          <p:nvPr/>
        </p:nvPicPr>
        <p:blipFill rotWithShape="1">
          <a:blip r:embed="rId5"/>
          <a:srcRect l="19222" t="0" r="22191" b="0"/>
          <a:stretch/>
        </p:blipFill>
        <p:spPr bwMode="auto">
          <a:xfrm flipH="0" flipV="0">
            <a:off x="6095999" y="190499"/>
            <a:ext cx="5838866" cy="42481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chemeClr val="tx1">
            <a:lumMod val="85000"/>
            <a:lumOff val="15000"/>
          </a:schemeClr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56644843" name="Заголовок 1"/>
          <p:cNvSpPr>
            <a:spLocks noGrp="1"/>
          </p:cNvSpPr>
          <p:nvPr>
            <p:ph type="title"/>
          </p:nvPr>
        </p:nvSpPr>
        <p:spPr bwMode="auto">
          <a:xfrm flipH="0" flipV="0">
            <a:off x="260105" y="365124"/>
            <a:ext cx="10826993" cy="1325562"/>
          </a:xfrm>
        </p:spPr>
        <p:txBody>
          <a:bodyPr/>
          <a:lstStyle/>
          <a:p>
            <a:pPr>
              <a:defRPr/>
            </a:pPr>
            <a:r>
              <a:rPr lang="sr-Latn">
                <a:solidFill>
                  <a:schemeClr val="bg1"/>
                </a:solidFill>
                <a:latin typeface="Open Sans Semibold"/>
                <a:cs typeface="Open Sans Semibold"/>
              </a:rPr>
              <a:t>Plusevi </a:t>
            </a:r>
            <a:r>
              <a:rPr lang="en-US">
                <a:solidFill>
                  <a:schemeClr val="bg1"/>
                </a:solidFill>
                <a:latin typeface="Open Sans Semibold"/>
                <a:cs typeface="Open Sans Semibold"/>
              </a:rPr>
              <a:t>Unity</a:t>
            </a:r>
            <a:endParaRPr>
              <a:solidFill>
                <a:schemeClr val="bg1"/>
              </a:solidFill>
              <a:latin typeface="Open Sans Semibold"/>
              <a:cs typeface="Open Sans Semibold"/>
            </a:endParaRPr>
          </a:p>
        </p:txBody>
      </p:sp>
      <p:sp>
        <p:nvSpPr>
          <p:cNvPr id="2147169307" name="Объект 2"/>
          <p:cNvSpPr>
            <a:spLocks noGrp="1"/>
          </p:cNvSpPr>
          <p:nvPr>
            <p:ph idx="1"/>
          </p:nvPr>
        </p:nvSpPr>
        <p:spPr bwMode="auto">
          <a:xfrm flipH="0" flipV="0">
            <a:off x="526805" y="1825624"/>
            <a:ext cx="5025213" cy="4518024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 fontScale="95000" lnSpcReduction="1000"/>
          </a:bodyPr>
          <a:lstStyle/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Nije te</a:t>
            </a:r>
            <a:r>
              <a:rPr lang="sr-Latn">
                <a:solidFill>
                  <a:schemeClr val="bg1"/>
                </a:solidFill>
              </a:rPr>
              <a:t>ško početi development</a:t>
            </a:r>
            <a:endParaRPr lang="en-US">
              <a:solidFill>
                <a:schemeClr val="bg1"/>
              </a:solidFill>
            </a:endParaRPr>
          </a:p>
          <a:p>
            <a:pPr>
              <a:defRPr/>
            </a:pPr>
            <a:r>
              <a:rPr lang="sr-Latn">
                <a:solidFill>
                  <a:schemeClr val="bg1"/>
                </a:solidFill>
              </a:rPr>
              <a:t>Moguće stvoriti 2D i 3D igre</a:t>
            </a:r>
            <a:endParaRPr lang="en-US">
              <a:solidFill>
                <a:schemeClr val="bg1"/>
              </a:solidFill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Velik</a:t>
            </a:r>
            <a:r>
              <a:rPr lang="sr-Latn">
                <a:solidFill>
                  <a:schemeClr val="bg1"/>
                </a:solidFill>
              </a:rPr>
              <a:t>a zajednica</a:t>
            </a:r>
            <a:endParaRPr lang="sr-Latn">
              <a:solidFill>
                <a:schemeClr val="bg1"/>
              </a:solidFill>
            </a:endParaRPr>
          </a:p>
          <a:p>
            <a:pPr>
              <a:defRPr/>
            </a:pPr>
            <a:r>
              <a:rPr lang="sr-Latn">
                <a:solidFill>
                  <a:schemeClr val="bg1"/>
                </a:solidFill>
              </a:rPr>
              <a:t>Veliki Asset Store</a:t>
            </a:r>
            <a:endParaRPr lang="sr-Latn">
              <a:solidFill>
                <a:schemeClr val="bg1"/>
              </a:solidFill>
            </a:endParaRPr>
          </a:p>
          <a:p>
            <a:pPr>
              <a:defRPr/>
            </a:pPr>
            <a:r>
              <a:rPr lang="sr-Latn">
                <a:solidFill>
                  <a:schemeClr val="bg1"/>
                </a:solidFill>
              </a:rPr>
              <a:t>Cross</a:t>
            </a:r>
            <a:r>
              <a:rPr lang="en-US">
                <a:solidFill>
                  <a:schemeClr val="bg1"/>
                </a:solidFill>
              </a:rPr>
              <a:t>-platform</a:t>
            </a:r>
            <a:endParaRPr lang="en-US">
              <a:solidFill>
                <a:schemeClr val="bg1"/>
              </a:solidFill>
            </a:endParaRPr>
          </a:p>
          <a:p>
            <a:pPr>
              <a:defRPr/>
            </a:pPr>
            <a:r>
              <a:rPr lang="sr-Latn">
                <a:solidFill>
                  <a:schemeClr val="bg1"/>
                </a:solidFill>
              </a:rPr>
              <a:t>Moguće brzo stvoriti prototipe</a:t>
            </a:r>
            <a:endParaRPr lang="sr-Latn">
              <a:solidFill>
                <a:schemeClr val="bg1"/>
              </a:solidFill>
            </a:endParaRPr>
          </a:p>
          <a:p>
            <a:pPr>
              <a:defRPr/>
            </a:pPr>
            <a:r>
              <a:rPr lang="sr-Latn">
                <a:solidFill>
                  <a:schemeClr val="bg1"/>
                </a:solidFill>
              </a:rPr>
              <a:t>Podrška industrije</a:t>
            </a:r>
            <a:r>
              <a:rPr lang="en-US">
                <a:solidFill>
                  <a:schemeClr val="bg1"/>
                </a:solidFill>
              </a:rPr>
              <a:t>: od indie do AAA</a:t>
            </a:r>
            <a:endParaRPr lang="en-US">
              <a:solidFill>
                <a:schemeClr val="bg1"/>
              </a:solidFill>
            </a:endParaRPr>
          </a:p>
          <a:p>
            <a:pPr lvl="1">
              <a:defRPr/>
            </a:pPr>
            <a:endParaRPr lang="en-US">
              <a:solidFill>
                <a:schemeClr val="bg1"/>
              </a:solidFill>
            </a:endParaRPr>
          </a:p>
        </p:txBody>
      </p:sp>
      <p:pic>
        <p:nvPicPr>
          <p:cNvPr id="2099864773" name=""/>
          <p:cNvPicPr>
            <a:picLocks noChangeAspect="1"/>
          </p:cNvPicPr>
          <p:nvPr/>
        </p:nvPicPr>
        <p:blipFill rotWithShape="1">
          <a:blip r:embed="rId3"/>
          <a:srcRect l="19443" t="0" r="0" b="0"/>
          <a:stretch/>
        </p:blipFill>
        <p:spPr bwMode="auto">
          <a:xfrm flipH="0" flipV="0">
            <a:off x="5673601" y="223837"/>
            <a:ext cx="14732169" cy="5953124"/>
          </a:xfrm>
          <a:prstGeom prst="rect">
            <a:avLst/>
          </a:prstGeom>
        </p:spPr>
      </p:pic>
      <p:pic>
        <p:nvPicPr>
          <p:cNvPr id="1091757722" name=""/>
          <p:cNvPicPr>
            <a:picLocks noChangeAspect="1"/>
          </p:cNvPicPr>
          <p:nvPr/>
        </p:nvPicPr>
        <p:blipFill rotWithShape="1">
          <a:blip r:embed="rId4"/>
          <a:stretch/>
        </p:blipFill>
        <p:spPr bwMode="auto">
          <a:xfrm flipH="0" flipV="0">
            <a:off x="8128161" y="4432788"/>
            <a:ext cx="4311486" cy="24252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chemeClr val="accent5">
            <a:lumMod val="50000"/>
          </a:schemeClr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13606499" name="Заголовок 1"/>
          <p:cNvSpPr>
            <a:spLocks noGrp="1"/>
          </p:cNvSpPr>
          <p:nvPr>
            <p:ph type="title"/>
          </p:nvPr>
        </p:nvSpPr>
        <p:spPr bwMode="auto">
          <a:xfrm flipH="0" flipV="0">
            <a:off x="838198" y="2346324"/>
            <a:ext cx="10515600" cy="1901824"/>
          </a:xfrm>
        </p:spPr>
        <p:txBody>
          <a:bodyPr/>
          <a:lstStyle/>
          <a:p>
            <a:pPr algn="ctr">
              <a:defRPr/>
            </a:pPr>
            <a:r>
              <a:rPr lang="en-US" sz="8000">
                <a:solidFill>
                  <a:schemeClr val="bg1"/>
                </a:solidFill>
                <a:latin typeface="Open Sans Semibold"/>
                <a:ea typeface="Open Sans Semibold"/>
                <a:cs typeface="Open Sans Semibold"/>
              </a:rPr>
              <a:t>Solar2D</a:t>
            </a:r>
            <a:endParaRPr sz="8000">
              <a:solidFill>
                <a:schemeClr val="bg1"/>
              </a:solidFill>
              <a:latin typeface="Open Sans Semibold"/>
              <a:cs typeface="Open Sans Semibold"/>
            </a:endParaRPr>
          </a:p>
        </p:txBody>
      </p:sp>
      <p:pic>
        <p:nvPicPr>
          <p:cNvPr id="684655165" name=""/>
          <p:cNvPicPr>
            <a:picLocks noChangeAspect="1"/>
          </p:cNvPicPr>
          <p:nvPr/>
        </p:nvPicPr>
        <p:blipFill rotWithShape="1">
          <a:blip r:embed="rId3"/>
          <a:stretch/>
        </p:blipFill>
        <p:spPr bwMode="auto">
          <a:xfrm>
            <a:off x="8645235" y="3761508"/>
            <a:ext cx="3809999" cy="38099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chemeClr val="tx1">
            <a:lumMod val="85000"/>
            <a:lumOff val="15000"/>
          </a:schemeClr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93916219" name="Заголовок 1"/>
          <p:cNvSpPr>
            <a:spLocks noGrp="1"/>
          </p:cNvSpPr>
          <p:nvPr>
            <p:ph type="title"/>
          </p:nvPr>
        </p:nvSpPr>
        <p:spPr bwMode="auto">
          <a:xfrm flipH="0" flipV="0">
            <a:off x="260105" y="365124"/>
            <a:ext cx="10826993" cy="1325562"/>
          </a:xfrm>
        </p:spPr>
        <p:txBody>
          <a:bodyPr/>
          <a:lstStyle/>
          <a:p>
            <a:pPr>
              <a:defRPr/>
            </a:pPr>
            <a:r>
              <a:rPr lang="en-US">
                <a:solidFill>
                  <a:schemeClr val="bg1"/>
                </a:solidFill>
                <a:latin typeface="Open Sans Semibold"/>
                <a:ea typeface="Open Sans Semibold"/>
                <a:cs typeface="Open Sans Semibold"/>
              </a:rPr>
              <a:t>Igre</a:t>
            </a:r>
            <a:endParaRPr>
              <a:solidFill>
                <a:schemeClr val="bg1"/>
              </a:solidFill>
              <a:latin typeface="Open Sans Semibold"/>
              <a:cs typeface="Open Sans Semibold"/>
            </a:endParaRPr>
          </a:p>
        </p:txBody>
      </p:sp>
      <p:pic>
        <p:nvPicPr>
          <p:cNvPr id="735128196" name=""/>
          <p:cNvPicPr>
            <a:picLocks noChangeAspect="1"/>
          </p:cNvPicPr>
          <p:nvPr/>
        </p:nvPicPr>
        <p:blipFill rotWithShape="1">
          <a:blip r:embed="rId3"/>
          <a:stretch/>
        </p:blipFill>
        <p:spPr bwMode="auto">
          <a:xfrm flipH="0" flipV="0">
            <a:off x="4973999" y="-32599"/>
            <a:ext cx="7217999" cy="3709249"/>
          </a:xfrm>
          <a:prstGeom prst="rect">
            <a:avLst/>
          </a:prstGeom>
        </p:spPr>
      </p:pic>
      <p:pic>
        <p:nvPicPr>
          <p:cNvPr id="2115751327" name=""/>
          <p:cNvPicPr>
            <a:picLocks noChangeAspect="1"/>
          </p:cNvPicPr>
          <p:nvPr/>
        </p:nvPicPr>
        <p:blipFill rotWithShape="1">
          <a:blip r:embed="rId4"/>
          <a:stretch/>
        </p:blipFill>
        <p:spPr bwMode="auto">
          <a:xfrm flipH="0" flipV="0">
            <a:off x="1906949" y="-32599"/>
            <a:ext cx="4836749" cy="2720671"/>
          </a:xfrm>
          <a:prstGeom prst="rect">
            <a:avLst/>
          </a:prstGeom>
        </p:spPr>
      </p:pic>
      <p:pic>
        <p:nvPicPr>
          <p:cNvPr id="562518431" name=""/>
          <p:cNvPicPr>
            <a:picLocks noChangeAspect="1"/>
          </p:cNvPicPr>
          <p:nvPr/>
        </p:nvPicPr>
        <p:blipFill rotWithShape="1">
          <a:blip r:embed="rId5"/>
          <a:stretch/>
        </p:blipFill>
        <p:spPr bwMode="auto">
          <a:xfrm flipH="0" flipV="0">
            <a:off x="4554899" y="2688071"/>
            <a:ext cx="7579949" cy="4298722"/>
          </a:xfrm>
          <a:prstGeom prst="rect">
            <a:avLst/>
          </a:prstGeom>
        </p:spPr>
      </p:pic>
      <p:pic>
        <p:nvPicPr>
          <p:cNvPr id="1631726697" name=""/>
          <p:cNvPicPr>
            <a:picLocks noChangeAspect="1"/>
          </p:cNvPicPr>
          <p:nvPr/>
        </p:nvPicPr>
        <p:blipFill rotWithShape="1">
          <a:blip r:embed="rId6"/>
          <a:stretch/>
        </p:blipFill>
        <p:spPr bwMode="auto">
          <a:xfrm flipH="0" flipV="0">
            <a:off x="8128161" y="4432788"/>
            <a:ext cx="4311486" cy="2425211"/>
          </a:xfrm>
          <a:prstGeom prst="rect">
            <a:avLst/>
          </a:prstGeom>
        </p:spPr>
      </p:pic>
      <p:pic>
        <p:nvPicPr>
          <p:cNvPr id="323127165" name=""/>
          <p:cNvPicPr>
            <a:picLocks noChangeAspect="1"/>
          </p:cNvPicPr>
          <p:nvPr/>
        </p:nvPicPr>
        <p:blipFill rotWithShape="1">
          <a:blip r:embed="rId7"/>
          <a:stretch/>
        </p:blipFill>
        <p:spPr bwMode="auto">
          <a:xfrm flipH="0" flipV="0">
            <a:off x="-36149" y="1770459"/>
            <a:ext cx="5657849" cy="3182540"/>
          </a:xfrm>
          <a:prstGeom prst="rect">
            <a:avLst/>
          </a:prstGeom>
        </p:spPr>
      </p:pic>
      <p:pic>
        <p:nvPicPr>
          <p:cNvPr id="1919224742" name=""/>
          <p:cNvPicPr>
            <a:picLocks noChangeAspect="1"/>
          </p:cNvPicPr>
          <p:nvPr/>
        </p:nvPicPr>
        <p:blipFill rotWithShape="1">
          <a:blip r:embed="rId8"/>
          <a:stretch/>
        </p:blipFill>
        <p:spPr bwMode="auto">
          <a:xfrm flipH="0" flipV="0">
            <a:off x="-247649" y="4632815"/>
            <a:ext cx="4802549" cy="27014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chemeClr val="tx1">
            <a:lumMod val="85000"/>
            <a:lumOff val="15000"/>
          </a:schemeClr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00145899" name="Заголовок 1"/>
          <p:cNvSpPr>
            <a:spLocks noGrp="1"/>
          </p:cNvSpPr>
          <p:nvPr>
            <p:ph type="title"/>
          </p:nvPr>
        </p:nvSpPr>
        <p:spPr bwMode="auto">
          <a:xfrm flipH="0" flipV="0">
            <a:off x="69605" y="365124"/>
            <a:ext cx="10826993" cy="1325562"/>
          </a:xfrm>
        </p:spPr>
        <p:txBody>
          <a:bodyPr/>
          <a:lstStyle/>
          <a:p>
            <a:pPr>
              <a:defRPr/>
            </a:pPr>
            <a:r>
              <a:rPr lang="en-US">
                <a:solidFill>
                  <a:schemeClr val="bg1"/>
                </a:solidFill>
                <a:latin typeface="Open Sans Semibold"/>
                <a:ea typeface="Open Sans Semibold"/>
                <a:cs typeface="Open Sans Semibold"/>
              </a:rPr>
              <a:t>Neuspeh u realizmu</a:t>
            </a:r>
            <a:endParaRPr>
              <a:solidFill>
                <a:schemeClr val="bg1"/>
              </a:solidFill>
              <a:latin typeface="Open Sans Semibold"/>
              <a:cs typeface="Open Sans Semibold"/>
            </a:endParaRPr>
          </a:p>
        </p:txBody>
      </p:sp>
      <p:sp>
        <p:nvSpPr>
          <p:cNvPr id="1432820776" name="Объект 2"/>
          <p:cNvSpPr>
            <a:spLocks noGrp="1"/>
          </p:cNvSpPr>
          <p:nvPr>
            <p:ph idx="1"/>
          </p:nvPr>
        </p:nvSpPr>
        <p:spPr bwMode="auto">
          <a:xfrm flipH="0" flipV="0">
            <a:off x="69605" y="1825624"/>
            <a:ext cx="5025213" cy="4351338"/>
          </a:xfrm>
        </p:spPr>
        <p:txBody>
          <a:bodyPr/>
          <a:lstStyle/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Prakti</a:t>
            </a:r>
            <a:r>
              <a:rPr lang="sr-Latn">
                <a:solidFill>
                  <a:schemeClr val="bg1"/>
                </a:solidFill>
              </a:rPr>
              <a:t>čno ne postoji realističnih igara na Unity</a:t>
            </a:r>
            <a:endParaRPr lang="sr-Latn">
              <a:solidFill>
                <a:schemeClr val="bg1"/>
              </a:solidFill>
            </a:endParaRPr>
          </a:p>
          <a:p>
            <a:pPr>
              <a:defRPr/>
            </a:pPr>
            <a:r>
              <a:rPr lang="sr-Latn">
                <a:solidFill>
                  <a:schemeClr val="bg1"/>
                </a:solidFill>
              </a:rPr>
              <a:t>Orijentiran na cross-platform, i na mobilni isto</a:t>
            </a:r>
            <a:endParaRPr lang="sr-Latn">
              <a:solidFill>
                <a:schemeClr val="bg1"/>
              </a:solidFill>
            </a:endParaRPr>
          </a:p>
          <a:p>
            <a:pPr>
              <a:defRPr/>
            </a:pPr>
            <a:r>
              <a:rPr lang="sr-Latn">
                <a:solidFill>
                  <a:schemeClr val="bg1"/>
                </a:solidFill>
              </a:rPr>
              <a:t>Ne postoji mnogo instrumentova za realizam kao UE</a:t>
            </a:r>
            <a:endParaRPr lang="sr-Latn">
              <a:solidFill>
                <a:schemeClr val="bg1"/>
              </a:solidFill>
            </a:endParaRPr>
          </a:p>
          <a:p>
            <a:pPr>
              <a:defRPr/>
            </a:pPr>
            <a:r>
              <a:rPr lang="sr-Latn">
                <a:solidFill>
                  <a:schemeClr val="bg1"/>
                </a:solidFill>
              </a:rPr>
              <a:t>Problem sa svetlom i fizikom</a:t>
            </a:r>
            <a:endParaRPr lang="en-US">
              <a:solidFill>
                <a:schemeClr val="bg1"/>
              </a:solidFill>
            </a:endParaRPr>
          </a:p>
          <a:p>
            <a:pPr lvl="1">
              <a:defRPr/>
            </a:pPr>
            <a:endParaRPr lang="en-US">
              <a:solidFill>
                <a:schemeClr val="bg1"/>
              </a:solidFill>
            </a:endParaRPr>
          </a:p>
        </p:txBody>
      </p:sp>
      <p:pic>
        <p:nvPicPr>
          <p:cNvPr id="1204524297" name=""/>
          <p:cNvPicPr>
            <a:picLocks noChangeAspect="1"/>
          </p:cNvPicPr>
          <p:nvPr/>
        </p:nvPicPr>
        <p:blipFill rotWithShape="1">
          <a:blip r:embed="rId3"/>
          <a:stretch/>
        </p:blipFill>
        <p:spPr bwMode="auto">
          <a:xfrm flipH="0" flipV="0">
            <a:off x="5765320" y="0"/>
            <a:ext cx="6512404" cy="3638549"/>
          </a:xfrm>
          <a:prstGeom prst="rect">
            <a:avLst/>
          </a:prstGeom>
        </p:spPr>
      </p:pic>
      <p:pic>
        <p:nvPicPr>
          <p:cNvPr id="1730709294" name=""/>
          <p:cNvPicPr>
            <a:picLocks noChangeAspect="1"/>
          </p:cNvPicPr>
          <p:nvPr/>
        </p:nvPicPr>
        <p:blipFill rotWithShape="1">
          <a:blip r:embed="rId4"/>
          <a:stretch/>
        </p:blipFill>
        <p:spPr bwMode="auto">
          <a:xfrm flipH="0" flipV="0">
            <a:off x="5765320" y="3262042"/>
            <a:ext cx="6426679" cy="3615007"/>
          </a:xfrm>
          <a:prstGeom prst="rect">
            <a:avLst/>
          </a:prstGeom>
        </p:spPr>
      </p:pic>
      <p:pic>
        <p:nvPicPr>
          <p:cNvPr id="1712453209" name=""/>
          <p:cNvPicPr>
            <a:picLocks noChangeAspect="1"/>
          </p:cNvPicPr>
          <p:nvPr/>
        </p:nvPicPr>
        <p:blipFill rotWithShape="1">
          <a:blip r:embed="rId5"/>
          <a:stretch/>
        </p:blipFill>
        <p:spPr bwMode="auto">
          <a:xfrm flipH="0" flipV="0">
            <a:off x="8468781" y="4857750"/>
            <a:ext cx="3894665" cy="2190749"/>
          </a:xfrm>
          <a:prstGeom prst="rect">
            <a:avLst/>
          </a:prstGeom>
        </p:spPr>
      </p:pic>
      <p:sp>
        <p:nvSpPr>
          <p:cNvPr id="1491671923" name=""/>
          <p:cNvSpPr txBox="1"/>
          <p:nvPr/>
        </p:nvSpPr>
        <p:spPr bwMode="auto">
          <a:xfrm rot="0" flipH="0" flipV="0">
            <a:off x="5860569" y="2647949"/>
            <a:ext cx="4153619" cy="366119"/>
          </a:xfrm>
          <a:prstGeom prst="rect">
            <a:avLst/>
          </a:prstGeom>
          <a:solidFill>
            <a:schemeClr val="tx1">
              <a:lumMod val="90000"/>
              <a:lumOff val="5000"/>
            </a:schemeClr>
          </a:solidFill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lang="en-US" i="1">
                <a:solidFill>
                  <a:schemeClr val="bg1">
                    <a:lumMod val="65000"/>
                  </a:schemeClr>
                </a:solidFill>
              </a:rPr>
              <a:t>Book of the dead - demo by unity 2018</a:t>
            </a:r>
            <a:endParaRPr i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78783356" name=""/>
          <p:cNvSpPr txBox="1"/>
          <p:nvPr/>
        </p:nvSpPr>
        <p:spPr bwMode="auto">
          <a:xfrm rot="0" flipH="0" flipV="0">
            <a:off x="5917719" y="6381749"/>
            <a:ext cx="3000349" cy="366119"/>
          </a:xfrm>
          <a:prstGeom prst="rect">
            <a:avLst/>
          </a:prstGeom>
          <a:solidFill>
            <a:schemeClr val="tx1">
              <a:lumMod val="90000"/>
              <a:lumOff val="5000"/>
            </a:schemeClr>
          </a:solidFill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lang="en-US" i="1">
                <a:solidFill>
                  <a:schemeClr val="bg1">
                    <a:lumMod val="65000"/>
                  </a:schemeClr>
                </a:solidFill>
              </a:rPr>
              <a:t>Adam - demo by unity 2016</a:t>
            </a:r>
            <a:endParaRPr i="1">
              <a:solidFill>
                <a:schemeClr val="bg1">
                  <a:lumMod val="6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chemeClr val="tx1">
            <a:lumMod val="85000"/>
            <a:lumOff val="15000"/>
          </a:schemeClr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27735438" name="Заголовок 1"/>
          <p:cNvSpPr>
            <a:spLocks noGrp="1"/>
          </p:cNvSpPr>
          <p:nvPr>
            <p:ph type="title"/>
          </p:nvPr>
        </p:nvSpPr>
        <p:spPr bwMode="auto">
          <a:xfrm flipH="0" flipV="0">
            <a:off x="164855" y="365124"/>
            <a:ext cx="10826993" cy="1325562"/>
          </a:xfrm>
        </p:spPr>
        <p:txBody>
          <a:bodyPr/>
          <a:lstStyle/>
          <a:p>
            <a:pPr>
              <a:defRPr/>
            </a:pPr>
            <a:r>
              <a:rPr lang="en-US">
                <a:solidFill>
                  <a:schemeClr val="bg1"/>
                </a:solidFill>
                <a:latin typeface="Open Sans Semibold"/>
                <a:ea typeface="Open Sans Semibold"/>
                <a:cs typeface="Open Sans Semibold"/>
              </a:rPr>
              <a:t>Zaklju</a:t>
            </a:r>
            <a:r>
              <a:rPr lang="sr-Latn">
                <a:solidFill>
                  <a:schemeClr val="bg1"/>
                </a:solidFill>
                <a:latin typeface="Open Sans Semibold"/>
                <a:ea typeface="Open Sans Semibold"/>
                <a:cs typeface="Open Sans Semibold"/>
              </a:rPr>
              <a:t>čak za Unity</a:t>
            </a:r>
            <a:endParaRPr>
              <a:solidFill>
                <a:schemeClr val="bg1"/>
              </a:solidFill>
              <a:latin typeface="Open Sans Semibold"/>
              <a:cs typeface="Open Sans Semibold"/>
            </a:endParaRPr>
          </a:p>
        </p:txBody>
      </p:sp>
      <p:sp>
        <p:nvSpPr>
          <p:cNvPr id="1570329588" name="Объект 2"/>
          <p:cNvSpPr>
            <a:spLocks noGrp="1"/>
          </p:cNvSpPr>
          <p:nvPr>
            <p:ph idx="1"/>
          </p:nvPr>
        </p:nvSpPr>
        <p:spPr bwMode="auto">
          <a:xfrm flipH="0" flipV="0">
            <a:off x="164855" y="1825624"/>
            <a:ext cx="5025213" cy="4351338"/>
          </a:xfrm>
        </p:spPr>
        <p:txBody>
          <a:bodyPr/>
          <a:lstStyle/>
          <a:p>
            <a:pPr>
              <a:defRPr/>
            </a:pPr>
            <a:r>
              <a:rPr lang="sr-Latn">
                <a:solidFill>
                  <a:schemeClr val="bg1"/>
                </a:solidFill>
              </a:rPr>
              <a:t>Dobar Game Engine, koji ima veliku zajednicu gde je uvek moguće pronaći odgovore</a:t>
            </a:r>
            <a:endParaRPr lang="sr-Latn">
              <a:solidFill>
                <a:schemeClr val="bg1"/>
              </a:solidFill>
            </a:endParaRPr>
          </a:p>
          <a:p>
            <a:pPr>
              <a:defRPr/>
            </a:pPr>
            <a:r>
              <a:rPr lang="sr-Latn">
                <a:solidFill>
                  <a:schemeClr val="bg1"/>
                </a:solidFill>
              </a:rPr>
              <a:t>Cross-platofrm</a:t>
            </a:r>
            <a:endParaRPr lang="sr-Latn">
              <a:solidFill>
                <a:schemeClr val="bg1"/>
              </a:solidFill>
            </a:endParaRPr>
          </a:p>
          <a:p>
            <a:pPr>
              <a:defRPr/>
            </a:pPr>
            <a:r>
              <a:rPr lang="sr-Latn">
                <a:solidFill>
                  <a:schemeClr val="bg1"/>
                </a:solidFill>
              </a:rPr>
              <a:t>Brzina stvaranje igara</a:t>
            </a:r>
            <a:endParaRPr lang="sr-Latn">
              <a:solidFill>
                <a:schemeClr val="bg1"/>
              </a:solidFill>
            </a:endParaRPr>
          </a:p>
          <a:p>
            <a:pPr>
              <a:defRPr/>
            </a:pPr>
            <a:r>
              <a:rPr lang="sr-Latn">
                <a:solidFill>
                  <a:schemeClr val="bg1"/>
                </a:solidFill>
              </a:rPr>
              <a:t>2D i 3D igre</a:t>
            </a:r>
            <a:endParaRPr lang="sr-Latn">
              <a:solidFill>
                <a:schemeClr val="bg1"/>
              </a:solidFill>
            </a:endParaRPr>
          </a:p>
          <a:p>
            <a:pPr>
              <a:defRPr/>
            </a:pPr>
            <a:r>
              <a:rPr lang="sr-Latn">
                <a:solidFill>
                  <a:schemeClr val="bg1"/>
                </a:solidFill>
              </a:rPr>
              <a:t>Teško korisiti za fotorealizam</a:t>
            </a:r>
            <a:endParaRPr lang="en-US">
              <a:solidFill>
                <a:schemeClr val="bg1"/>
              </a:solidFill>
            </a:endParaRPr>
          </a:p>
          <a:p>
            <a:pPr lvl="1">
              <a:defRPr/>
            </a:pPr>
            <a:endParaRPr lang="en-US">
              <a:solidFill>
                <a:schemeClr val="bg1"/>
              </a:solidFill>
            </a:endParaRPr>
          </a:p>
        </p:txBody>
      </p:sp>
      <p:pic>
        <p:nvPicPr>
          <p:cNvPr id="1552191776" name=""/>
          <p:cNvPicPr>
            <a:picLocks noChangeAspect="1"/>
          </p:cNvPicPr>
          <p:nvPr/>
        </p:nvPicPr>
        <p:blipFill rotWithShape="1">
          <a:blip r:embed="rId3"/>
          <a:stretch/>
        </p:blipFill>
        <p:spPr bwMode="auto">
          <a:xfrm flipH="0" flipV="0">
            <a:off x="5742519" y="-53486"/>
            <a:ext cx="7223184" cy="4486275"/>
          </a:xfrm>
          <a:prstGeom prst="rect">
            <a:avLst/>
          </a:prstGeom>
        </p:spPr>
      </p:pic>
      <p:pic>
        <p:nvPicPr>
          <p:cNvPr id="372082116" name=""/>
          <p:cNvPicPr>
            <a:picLocks noChangeAspect="1"/>
          </p:cNvPicPr>
          <p:nvPr/>
        </p:nvPicPr>
        <p:blipFill rotWithShape="1">
          <a:blip r:embed="rId4"/>
          <a:stretch/>
        </p:blipFill>
        <p:spPr bwMode="auto">
          <a:xfrm flipH="0" flipV="0">
            <a:off x="5335949" y="2584892"/>
            <a:ext cx="6856049" cy="3857670"/>
          </a:xfrm>
          <a:prstGeom prst="rect">
            <a:avLst/>
          </a:prstGeom>
        </p:spPr>
      </p:pic>
      <p:pic>
        <p:nvPicPr>
          <p:cNvPr id="697811417" name=""/>
          <p:cNvPicPr>
            <a:picLocks noChangeAspect="1"/>
          </p:cNvPicPr>
          <p:nvPr/>
        </p:nvPicPr>
        <p:blipFill rotWithShape="1">
          <a:blip r:embed="rId5"/>
          <a:stretch/>
        </p:blipFill>
        <p:spPr bwMode="auto">
          <a:xfrm flipH="0" flipV="0">
            <a:off x="8128161" y="4432788"/>
            <a:ext cx="4311486" cy="24252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59343459" name=""/>
          <p:cNvSpPr/>
          <p:nvPr/>
        </p:nvSpPr>
        <p:spPr bwMode="auto">
          <a:xfrm rot="0" flipH="0" flipV="0">
            <a:off x="-33898" y="-19048"/>
            <a:ext cx="12235100" cy="1447798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0956179" name="Заголовок 1"/>
          <p:cNvSpPr>
            <a:spLocks noGrp="1"/>
          </p:cNvSpPr>
          <p:nvPr>
            <p:ph type="title"/>
          </p:nvPr>
        </p:nvSpPr>
        <p:spPr bwMode="auto">
          <a:xfrm>
            <a:off x="838198" y="200269"/>
            <a:ext cx="10515600" cy="1325562"/>
          </a:xfrm>
        </p:spPr>
        <p:txBody>
          <a:bodyPr/>
          <a:lstStyle/>
          <a:p>
            <a:pPr>
              <a:defRPr/>
            </a:pPr>
            <a:r>
              <a:rPr lang="sr-Latn" sz="4800">
                <a:solidFill>
                  <a:schemeClr val="bg1"/>
                </a:solidFill>
                <a:latin typeface="Open Sans Semibold"/>
                <a:ea typeface="Open Sans Semibold"/>
                <a:cs typeface="Open Sans Semibold"/>
              </a:rPr>
              <a:t>Istorija</a:t>
            </a:r>
            <a:endParaRPr sz="4800">
              <a:solidFill>
                <a:schemeClr val="bg1"/>
              </a:solidFill>
              <a:latin typeface="Open Sans Semibold"/>
              <a:cs typeface="Open Sans Semibold"/>
            </a:endParaRPr>
          </a:p>
        </p:txBody>
      </p:sp>
      <p:pic>
        <p:nvPicPr>
          <p:cNvPr id="1389967357" name=""/>
          <p:cNvPicPr>
            <a:picLocks noChangeAspect="1"/>
          </p:cNvPicPr>
          <p:nvPr/>
        </p:nvPicPr>
        <p:blipFill rotWithShape="1">
          <a:blip r:embed="rId3"/>
          <a:stretch/>
        </p:blipFill>
        <p:spPr bwMode="auto">
          <a:xfrm>
            <a:off x="8905007" y="3882735"/>
            <a:ext cx="3809999" cy="3809999"/>
          </a:xfrm>
          <a:prstGeom prst="rect">
            <a:avLst/>
          </a:prstGeom>
        </p:spPr>
      </p:pic>
      <p:sp>
        <p:nvSpPr>
          <p:cNvPr id="859151391" name="Объект 2"/>
          <p:cNvSpPr>
            <a:spLocks noGrp="1"/>
          </p:cNvSpPr>
          <p:nvPr>
            <p:ph idx="1"/>
          </p:nvPr>
        </p:nvSpPr>
        <p:spPr bwMode="auto">
          <a:xfrm flipH="0" flipV="0">
            <a:off x="416901" y="1825624"/>
            <a:ext cx="5257800" cy="4351338"/>
          </a:xfrm>
        </p:spPr>
        <p:txBody>
          <a:bodyPr/>
          <a:lstStyle/>
          <a:p>
            <a:pPr>
              <a:defRPr/>
            </a:pPr>
            <a:r>
              <a:rPr lang="en-US" sz="28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V</a:t>
            </a:r>
            <a:r>
              <a:rPr lang="ru-RU" sz="28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išesplatformski </a:t>
            </a:r>
            <a:r>
              <a:rPr lang="en-US" sz="28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Game Engine</a:t>
            </a:r>
            <a:r>
              <a:rPr lang="ru-RU" sz="28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 otvorenog koda</a:t>
            </a:r>
            <a:endParaRPr lang="ru-RU" sz="2800" b="0" i="0" u="none" strike="noStrike" cap="none" spc="0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>
              <a:defRPr/>
            </a:pPr>
            <a:r>
              <a:rPr lang="en-US" sz="28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Namenjen za razvoj 2D igara</a:t>
            </a:r>
            <a:endParaRPr lang="en-US" sz="2800" b="0" i="0" u="none" strike="noStrike" cap="none" spc="0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>
              <a:defRPr/>
            </a:pPr>
            <a:r>
              <a:rPr lang="en-US" sz="28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Razvila ga je kompanija </a:t>
            </a:r>
            <a:r>
              <a:rPr lang="en-US" sz="2800" b="1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Corona Labs Inc</a:t>
            </a:r>
            <a:endParaRPr lang="en-US" sz="2800" b="0" i="0" u="none" strike="noStrike" cap="none" spc="0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>
              <a:defRPr/>
            </a:pPr>
            <a:r>
              <a:rPr lang="en-US" sz="28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Solar2D je imao naziv </a:t>
            </a:r>
            <a:r>
              <a:rPr lang="en-US" sz="2800" b="1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Corona SDK</a:t>
            </a:r>
            <a:endParaRPr/>
          </a:p>
        </p:txBody>
      </p:sp>
      <p:pic>
        <p:nvPicPr>
          <p:cNvPr id="931262812" name=""/>
          <p:cNvPicPr>
            <a:picLocks noChangeAspect="1"/>
          </p:cNvPicPr>
          <p:nvPr/>
        </p:nvPicPr>
        <p:blipFill rotWithShape="1">
          <a:blip r:embed="rId4"/>
          <a:stretch/>
        </p:blipFill>
        <p:spPr bwMode="auto">
          <a:xfrm flipH="0" flipV="0">
            <a:off x="511828" y="5220432"/>
            <a:ext cx="3863076" cy="1274815"/>
          </a:xfrm>
          <a:prstGeom prst="rect">
            <a:avLst/>
          </a:prstGeom>
        </p:spPr>
      </p:pic>
      <p:pic>
        <p:nvPicPr>
          <p:cNvPr id="87950818" name=""/>
          <p:cNvPicPr>
            <a:picLocks noChangeAspect="1"/>
          </p:cNvPicPr>
          <p:nvPr/>
        </p:nvPicPr>
        <p:blipFill rotWithShape="1">
          <a:blip r:embed="rId5"/>
          <a:stretch/>
        </p:blipFill>
        <p:spPr bwMode="auto">
          <a:xfrm flipH="0" flipV="0">
            <a:off x="6458769" y="1825624"/>
            <a:ext cx="5742432" cy="3644686"/>
          </a:xfrm>
          <a:prstGeom prst="rect">
            <a:avLst/>
          </a:prstGeom>
          <a:effectLst>
            <a:outerShdw blurRad="50800" dist="203200" dir="2700000" sx="100000" sy="1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23292600" name=""/>
          <p:cNvSpPr/>
          <p:nvPr/>
        </p:nvSpPr>
        <p:spPr bwMode="auto">
          <a:xfrm rot="0" flipH="0" flipV="0">
            <a:off x="-33898" y="-19047"/>
            <a:ext cx="12235099" cy="1447798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84179286" name=""/>
          <p:cNvSpPr/>
          <p:nvPr/>
        </p:nvSpPr>
        <p:spPr bwMode="auto">
          <a:xfrm rot="0" flipH="0" flipV="0">
            <a:off x="-33898" y="5408736"/>
            <a:ext cx="12235099" cy="1447798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172079306" name=""/>
          <p:cNvPicPr>
            <a:picLocks noChangeAspect="1"/>
          </p:cNvPicPr>
          <p:nvPr/>
        </p:nvPicPr>
        <p:blipFill rotWithShape="1">
          <a:blip r:embed="rId3"/>
          <a:stretch/>
        </p:blipFill>
        <p:spPr bwMode="auto">
          <a:xfrm flipH="0" flipV="0">
            <a:off x="923962" y="476249"/>
            <a:ext cx="10344075" cy="5815701"/>
          </a:xfrm>
          <a:prstGeom prst="roundRect">
            <a:avLst>
              <a:gd name="adj" fmla="val 2412"/>
            </a:avLst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81656595" name=""/>
          <p:cNvSpPr/>
          <p:nvPr/>
        </p:nvSpPr>
        <p:spPr bwMode="auto">
          <a:xfrm rot="0" flipH="0" flipV="0">
            <a:off x="-33898" y="-19048"/>
            <a:ext cx="12235100" cy="1447798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71472757" name="Заголовок 1"/>
          <p:cNvSpPr>
            <a:spLocks noGrp="1"/>
          </p:cNvSpPr>
          <p:nvPr>
            <p:ph type="title"/>
          </p:nvPr>
        </p:nvSpPr>
        <p:spPr bwMode="auto">
          <a:xfrm>
            <a:off x="838198" y="200269"/>
            <a:ext cx="10515600" cy="1325562"/>
          </a:xfrm>
        </p:spPr>
        <p:txBody>
          <a:bodyPr/>
          <a:lstStyle/>
          <a:p>
            <a:pPr>
              <a:defRPr/>
            </a:pPr>
            <a:r>
              <a:rPr lang="sr-Latn" sz="4800">
                <a:solidFill>
                  <a:schemeClr val="bg1"/>
                </a:solidFill>
                <a:latin typeface="Open Sans Semibold"/>
                <a:ea typeface="Open Sans Semibold"/>
                <a:cs typeface="Open Sans Semibold"/>
              </a:rPr>
              <a:t>Tehnička osnova</a:t>
            </a:r>
            <a:endParaRPr sz="4800">
              <a:solidFill>
                <a:schemeClr val="bg1"/>
              </a:solidFill>
              <a:latin typeface="Open Sans Semibold"/>
              <a:cs typeface="Open Sans Semibold"/>
            </a:endParaRPr>
          </a:p>
        </p:txBody>
      </p:sp>
      <p:pic>
        <p:nvPicPr>
          <p:cNvPr id="1719315059" name=""/>
          <p:cNvPicPr>
            <a:picLocks noChangeAspect="1"/>
          </p:cNvPicPr>
          <p:nvPr/>
        </p:nvPicPr>
        <p:blipFill rotWithShape="1">
          <a:blip r:embed="rId3"/>
          <a:stretch/>
        </p:blipFill>
        <p:spPr bwMode="auto">
          <a:xfrm>
            <a:off x="8905006" y="3882735"/>
            <a:ext cx="3809998" cy="3809998"/>
          </a:xfrm>
          <a:prstGeom prst="rect">
            <a:avLst/>
          </a:prstGeom>
        </p:spPr>
      </p:pic>
      <p:sp>
        <p:nvSpPr>
          <p:cNvPr id="799180794" name="Объект 2"/>
          <p:cNvSpPr>
            <a:spLocks noGrp="1"/>
          </p:cNvSpPr>
          <p:nvPr>
            <p:ph idx="1"/>
          </p:nvPr>
        </p:nvSpPr>
        <p:spPr bwMode="auto">
          <a:xfrm flipH="0" flipV="0">
            <a:off x="319776" y="1825624"/>
            <a:ext cx="5946617" cy="4351338"/>
          </a:xfrm>
        </p:spPr>
        <p:txBody>
          <a:bodyPr/>
          <a:lstStyle/>
          <a:p>
            <a:pPr>
              <a:defRPr/>
            </a:pPr>
            <a:r>
              <a:rPr lang="en-US" sz="28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Osnovni jezik programiranja: Lua</a:t>
            </a:r>
            <a:endParaRPr/>
          </a:p>
          <a:p>
            <a:pPr>
              <a:defRPr/>
            </a:pPr>
            <a:r>
              <a:rPr lang="en-US"/>
              <a:t>Engine je ura</a:t>
            </a:r>
            <a:r>
              <a:rPr lang="sr-Latn"/>
              <a:t>đen na C++</a:t>
            </a:r>
            <a:r>
              <a:rPr lang="en-US"/>
              <a:t>/OpenGL</a:t>
            </a:r>
            <a:endParaRPr lang="en-US"/>
          </a:p>
          <a:p>
            <a:pPr>
              <a:defRPr/>
            </a:pPr>
            <a:r>
              <a:rPr lang="en-US"/>
              <a:t>Platforme: iOS, Android, MacOS, Linux, Windows</a:t>
            </a:r>
            <a:endParaRPr lang="en-US"/>
          </a:p>
          <a:p>
            <a:pPr>
              <a:defRPr/>
            </a:pPr>
            <a:r>
              <a:rPr lang="en-US"/>
              <a:t>Oko 1000 api-ja za rad sa Audio, grafikom i mre</a:t>
            </a:r>
            <a:r>
              <a:rPr lang="sr-Latn"/>
              <a:t>žom.</a:t>
            </a:r>
            <a:endParaRPr lang="sr-Latn"/>
          </a:p>
          <a:p>
            <a:pPr>
              <a:defRPr/>
            </a:pPr>
            <a:r>
              <a:rPr lang="sr-Latn"/>
              <a:t>Uvek moguće dodavati funkcional</a:t>
            </a:r>
            <a:r>
              <a:rPr lang="en-US"/>
              <a:t>nosti</a:t>
            </a:r>
            <a:r>
              <a:rPr lang="sr-Latn"/>
              <a:t> kroz plugin</a:t>
            </a:r>
            <a:r>
              <a:rPr lang="en-US"/>
              <a:t>-e</a:t>
            </a:r>
            <a:r>
              <a:rPr lang="sr-Latn"/>
              <a:t>.</a:t>
            </a:r>
            <a:endParaRPr lang="sr-Latn"/>
          </a:p>
          <a:p>
            <a:pPr>
              <a:defRPr/>
            </a:pPr>
            <a:r>
              <a:rPr lang="sr-Latn"/>
              <a:t>2 režima</a:t>
            </a:r>
            <a:r>
              <a:rPr lang="en-US"/>
              <a:t>: Simulator i Native</a:t>
            </a:r>
            <a:endParaRPr/>
          </a:p>
        </p:txBody>
      </p:sp>
      <p:pic>
        <p:nvPicPr>
          <p:cNvPr id="1761836569" name=""/>
          <p:cNvPicPr>
            <a:picLocks noChangeAspect="1"/>
          </p:cNvPicPr>
          <p:nvPr/>
        </p:nvPicPr>
        <p:blipFill rotWithShape="1">
          <a:blip r:embed="rId4"/>
          <a:stretch/>
        </p:blipFill>
        <p:spPr bwMode="auto">
          <a:xfrm flipH="0" flipV="0">
            <a:off x="6752109" y="1525831"/>
            <a:ext cx="5449091" cy="2165105"/>
          </a:xfrm>
          <a:prstGeom prst="roundRect">
            <a:avLst>
              <a:gd name="adj" fmla="val 6330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62651907" name=""/>
          <p:cNvPicPr>
            <a:picLocks noChangeAspect="1"/>
          </p:cNvPicPr>
          <p:nvPr/>
        </p:nvPicPr>
        <p:blipFill rotWithShape="1">
          <a:blip r:embed="rId5"/>
          <a:stretch/>
        </p:blipFill>
        <p:spPr bwMode="auto">
          <a:xfrm flipH="0" flipV="0">
            <a:off x="6083651" y="3483951"/>
            <a:ext cx="5874563" cy="3304442"/>
          </a:xfrm>
          <a:prstGeom prst="roundRect">
            <a:avLst>
              <a:gd name="adj" fmla="val 5107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02686877" name=""/>
          <p:cNvSpPr/>
          <p:nvPr/>
        </p:nvSpPr>
        <p:spPr bwMode="auto">
          <a:xfrm rot="0" flipH="0" flipV="0">
            <a:off x="-33898" y="-19048"/>
            <a:ext cx="12235100" cy="1447798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33491115" name="Заголовок 1"/>
          <p:cNvSpPr>
            <a:spLocks noGrp="1"/>
          </p:cNvSpPr>
          <p:nvPr>
            <p:ph type="title"/>
          </p:nvPr>
        </p:nvSpPr>
        <p:spPr bwMode="auto">
          <a:xfrm>
            <a:off x="838198" y="200269"/>
            <a:ext cx="10515600" cy="1325562"/>
          </a:xfrm>
        </p:spPr>
        <p:txBody>
          <a:bodyPr/>
          <a:lstStyle/>
          <a:p>
            <a:pPr>
              <a:defRPr/>
            </a:pPr>
            <a:r>
              <a:rPr lang="en-US" sz="4800">
                <a:solidFill>
                  <a:schemeClr val="bg1"/>
                </a:solidFill>
                <a:latin typeface="Open Sans Semibold"/>
                <a:ea typeface="Open Sans Semibold"/>
                <a:cs typeface="Open Sans Semibold"/>
              </a:rPr>
              <a:t>Igre na Solar2D</a:t>
            </a:r>
            <a:endParaRPr sz="4800">
              <a:solidFill>
                <a:schemeClr val="bg1"/>
              </a:solidFill>
              <a:latin typeface="Open Sans Semibold"/>
              <a:cs typeface="Open Sans Semibold"/>
            </a:endParaRPr>
          </a:p>
        </p:txBody>
      </p:sp>
      <p:pic>
        <p:nvPicPr>
          <p:cNvPr id="908197319" name=""/>
          <p:cNvPicPr>
            <a:picLocks noChangeAspect="1"/>
          </p:cNvPicPr>
          <p:nvPr/>
        </p:nvPicPr>
        <p:blipFill rotWithShape="1">
          <a:blip r:embed="rId3"/>
          <a:stretch/>
        </p:blipFill>
        <p:spPr bwMode="auto">
          <a:xfrm>
            <a:off x="8905006" y="3882735"/>
            <a:ext cx="3809998" cy="3809998"/>
          </a:xfrm>
          <a:prstGeom prst="rect">
            <a:avLst/>
          </a:prstGeom>
        </p:spPr>
      </p:pic>
      <p:pic>
        <p:nvPicPr>
          <p:cNvPr id="1846246980" name=""/>
          <p:cNvPicPr>
            <a:picLocks noChangeAspect="1"/>
          </p:cNvPicPr>
          <p:nvPr/>
        </p:nvPicPr>
        <p:blipFill rotWithShape="1">
          <a:blip r:embed="rId4"/>
          <a:stretch/>
        </p:blipFill>
        <p:spPr bwMode="auto">
          <a:xfrm flipH="0" flipV="0">
            <a:off x="-2342740" y="1428750"/>
            <a:ext cx="9769230" cy="5495192"/>
          </a:xfrm>
          <a:prstGeom prst="rect">
            <a:avLst/>
          </a:prstGeom>
        </p:spPr>
      </p:pic>
      <p:sp>
        <p:nvSpPr>
          <p:cNvPr id="1765732964" name=""/>
          <p:cNvSpPr/>
          <p:nvPr/>
        </p:nvSpPr>
        <p:spPr bwMode="auto">
          <a:xfrm flipH="0" flipV="0">
            <a:off x="8024855" y="1743254"/>
            <a:ext cx="3836853" cy="1554840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r>
              <a:rPr sz="4800" b="1">
                <a:ln w="19049">
                  <a:solidFill>
                    <a:schemeClr val="accent5">
                      <a:lumMod val="75000"/>
                    </a:schemeClr>
                  </a:solidFill>
                  <a:prstDash val="solid"/>
                </a:ln>
                <a:solidFill>
                  <a:schemeClr val="accent1">
                    <a:lumMod val="60000"/>
                    <a:lumOff val="40000"/>
                  </a:schemeClr>
                </a:solidFill>
              </a:rPr>
              <a:t>Gunman Taco Truck</a:t>
            </a:r>
            <a:endParaRPr sz="4800" b="1">
              <a:ln w="19049">
                <a:solidFill>
                  <a:schemeClr val="accent5">
                    <a:lumMod val="75000"/>
                  </a:schemeClr>
                </a:solidFill>
                <a:prstDash val="solid"/>
              </a:ln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44663513" name=""/>
          <p:cNvSpPr/>
          <p:nvPr/>
        </p:nvSpPr>
        <p:spPr bwMode="auto">
          <a:xfrm rot="0" flipH="0" flipV="0">
            <a:off x="-33898" y="-19048"/>
            <a:ext cx="12235100" cy="1447798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69314852" name="Заголовок 1"/>
          <p:cNvSpPr>
            <a:spLocks noGrp="1"/>
          </p:cNvSpPr>
          <p:nvPr>
            <p:ph type="title"/>
          </p:nvPr>
        </p:nvSpPr>
        <p:spPr bwMode="auto">
          <a:xfrm>
            <a:off x="838198" y="200269"/>
            <a:ext cx="10515600" cy="1325562"/>
          </a:xfrm>
        </p:spPr>
        <p:txBody>
          <a:bodyPr/>
          <a:lstStyle/>
          <a:p>
            <a:pPr>
              <a:defRPr/>
            </a:pPr>
            <a:r>
              <a:rPr lang="en-US" sz="4800">
                <a:solidFill>
                  <a:schemeClr val="bg1"/>
                </a:solidFill>
                <a:latin typeface="Open Sans Semibold"/>
                <a:ea typeface="Open Sans Semibold"/>
                <a:cs typeface="Open Sans Semibold"/>
              </a:rPr>
              <a:t>Igre na Solar2D</a:t>
            </a:r>
            <a:endParaRPr sz="4800">
              <a:solidFill>
                <a:schemeClr val="bg1"/>
              </a:solidFill>
              <a:latin typeface="Open Sans Semibold"/>
              <a:cs typeface="Open Sans Semibold"/>
            </a:endParaRPr>
          </a:p>
        </p:txBody>
      </p:sp>
      <p:pic>
        <p:nvPicPr>
          <p:cNvPr id="1004853155" name=""/>
          <p:cNvPicPr>
            <a:picLocks noChangeAspect="1"/>
          </p:cNvPicPr>
          <p:nvPr/>
        </p:nvPicPr>
        <p:blipFill rotWithShape="1">
          <a:blip r:embed="rId3"/>
          <a:stretch/>
        </p:blipFill>
        <p:spPr bwMode="auto">
          <a:xfrm>
            <a:off x="8905006" y="3882735"/>
            <a:ext cx="3809998" cy="3809998"/>
          </a:xfrm>
          <a:prstGeom prst="rect">
            <a:avLst/>
          </a:prstGeom>
        </p:spPr>
      </p:pic>
      <p:sp>
        <p:nvSpPr>
          <p:cNvPr id="1757775892" name=""/>
          <p:cNvSpPr/>
          <p:nvPr/>
        </p:nvSpPr>
        <p:spPr bwMode="auto">
          <a:xfrm flipH="0" flipV="0">
            <a:off x="915864" y="4678269"/>
            <a:ext cx="4233457" cy="518519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r>
              <a:rPr lang="ru-RU" sz="2800" b="1" i="0" u="none" strike="noStrike" cap="none" spc="0">
                <a:ln w="19049">
                  <a:solidFill>
                    <a:schemeClr val="accent5">
                      <a:lumMod val="75000"/>
                    </a:schemeClr>
                  </a:solidFill>
                  <a:prstDash val="solid"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Arial"/>
                <a:cs typeface="Arial"/>
              </a:rPr>
              <a:t>The Lost</a:t>
            </a:r>
            <a:r>
              <a:rPr lang="en-US" sz="2800" b="1" i="0" u="none" strike="noStrike" cap="none" spc="0">
                <a:ln w="19049">
                  <a:solidFill>
                    <a:schemeClr val="accent5">
                      <a:lumMod val="75000"/>
                    </a:schemeClr>
                  </a:solidFill>
                  <a:prstDash val="solid"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Arial"/>
                <a:cs typeface="Arial"/>
              </a:rPr>
              <a:t> </a:t>
            </a:r>
            <a:r>
              <a:rPr lang="ru-RU" sz="2800" b="1" i="0" u="none" strike="noStrike" cap="none" spc="0">
                <a:ln w="19049">
                  <a:solidFill>
                    <a:schemeClr val="accent5">
                      <a:lumMod val="75000"/>
                    </a:schemeClr>
                  </a:solidFill>
                  <a:prstDash val="solid"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Arial"/>
                <a:cs typeface="Arial"/>
              </a:rPr>
              <a:t>City</a:t>
            </a:r>
            <a:endParaRPr sz="2800" b="1">
              <a:ln w="19049">
                <a:solidFill>
                  <a:schemeClr val="accent5">
                    <a:lumMod val="75000"/>
                  </a:schemeClr>
                </a:solidFill>
                <a:prstDash val="solid"/>
              </a:ln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88586932" name=""/>
          <p:cNvPicPr>
            <a:picLocks noChangeAspect="1"/>
          </p:cNvPicPr>
          <p:nvPr/>
        </p:nvPicPr>
        <p:blipFill rotWithShape="1">
          <a:blip r:embed="rId4"/>
          <a:stretch/>
        </p:blipFill>
        <p:spPr bwMode="auto">
          <a:xfrm flipH="0" flipV="0">
            <a:off x="915864" y="1575288"/>
            <a:ext cx="4654470" cy="3102980"/>
          </a:xfrm>
          <a:prstGeom prst="roundRect">
            <a:avLst>
              <a:gd name="adj" fmla="val 6553"/>
            </a:avLst>
          </a:prstGeom>
        </p:spPr>
      </p:pic>
      <p:pic>
        <p:nvPicPr>
          <p:cNvPr id="1182375991" name=""/>
          <p:cNvPicPr>
            <a:picLocks noChangeAspect="1"/>
          </p:cNvPicPr>
          <p:nvPr/>
        </p:nvPicPr>
        <p:blipFill rotWithShape="1">
          <a:blip r:embed="rId5"/>
          <a:stretch/>
        </p:blipFill>
        <p:spPr bwMode="auto">
          <a:xfrm flipH="0" flipV="0">
            <a:off x="6425524" y="1687609"/>
            <a:ext cx="4928275" cy="2785844"/>
          </a:xfrm>
          <a:prstGeom prst="roundRect">
            <a:avLst>
              <a:gd name="adj" fmla="val 5245"/>
            </a:avLst>
          </a:prstGeom>
        </p:spPr>
      </p:pic>
      <p:sp>
        <p:nvSpPr>
          <p:cNvPr id="249060351" name=""/>
          <p:cNvSpPr/>
          <p:nvPr/>
        </p:nvSpPr>
        <p:spPr bwMode="auto">
          <a:xfrm flipH="0" flipV="0">
            <a:off x="6425524" y="4571408"/>
            <a:ext cx="4236337" cy="518519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r>
              <a:rPr lang="en-US" sz="2800" b="1" i="0" u="none" strike="noStrike" cap="none" spc="0">
                <a:ln w="19049">
                  <a:solidFill>
                    <a:schemeClr val="accent5">
                      <a:lumMod val="75000"/>
                    </a:schemeClr>
                  </a:solidFill>
                  <a:prstDash val="solid"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Arial"/>
                <a:cs typeface="Arial"/>
              </a:rPr>
              <a:t>Zip Zap</a:t>
            </a:r>
            <a:endParaRPr sz="2800" b="1">
              <a:ln w="19049">
                <a:solidFill>
                  <a:schemeClr val="accent5">
                    <a:lumMod val="75000"/>
                  </a:schemeClr>
                </a:solidFill>
                <a:prstDash val="solid"/>
              </a:ln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00554415" name=""/>
          <p:cNvSpPr/>
          <p:nvPr/>
        </p:nvSpPr>
        <p:spPr bwMode="auto">
          <a:xfrm rot="0" flipH="0" flipV="0">
            <a:off x="-33898" y="-19047"/>
            <a:ext cx="12235100" cy="1447798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50001569" name="Заголовок 1"/>
          <p:cNvSpPr>
            <a:spLocks noGrp="1"/>
          </p:cNvSpPr>
          <p:nvPr>
            <p:ph type="title"/>
          </p:nvPr>
        </p:nvSpPr>
        <p:spPr bwMode="auto">
          <a:xfrm>
            <a:off x="838198" y="200268"/>
            <a:ext cx="10515600" cy="1325562"/>
          </a:xfrm>
        </p:spPr>
        <p:txBody>
          <a:bodyPr/>
          <a:lstStyle/>
          <a:p>
            <a:pPr>
              <a:defRPr/>
            </a:pPr>
            <a:r>
              <a:rPr lang="sr-Latn" sz="4800">
                <a:solidFill>
                  <a:schemeClr val="bg1"/>
                </a:solidFill>
                <a:latin typeface="Open Sans Semibold"/>
                <a:ea typeface="Open Sans Semibold"/>
                <a:cs typeface="Open Sans Semibold"/>
              </a:rPr>
              <a:t>Neuspeh</a:t>
            </a:r>
            <a:endParaRPr sz="4800">
              <a:solidFill>
                <a:schemeClr val="bg1"/>
              </a:solidFill>
              <a:latin typeface="Open Sans Semibold"/>
              <a:cs typeface="Open Sans Semibold"/>
            </a:endParaRPr>
          </a:p>
        </p:txBody>
      </p:sp>
      <p:pic>
        <p:nvPicPr>
          <p:cNvPr id="343695112" name=""/>
          <p:cNvPicPr>
            <a:picLocks noChangeAspect="1"/>
          </p:cNvPicPr>
          <p:nvPr/>
        </p:nvPicPr>
        <p:blipFill rotWithShape="1">
          <a:blip r:embed="rId3"/>
          <a:stretch/>
        </p:blipFill>
        <p:spPr bwMode="auto">
          <a:xfrm>
            <a:off x="8905007" y="3882735"/>
            <a:ext cx="3809998" cy="3809998"/>
          </a:xfrm>
          <a:prstGeom prst="rect">
            <a:avLst/>
          </a:prstGeom>
        </p:spPr>
      </p:pic>
      <p:sp>
        <p:nvSpPr>
          <p:cNvPr id="43819133" name="Объект 2"/>
          <p:cNvSpPr>
            <a:spLocks noGrp="1"/>
          </p:cNvSpPr>
          <p:nvPr>
            <p:ph idx="1"/>
          </p:nvPr>
        </p:nvSpPr>
        <p:spPr bwMode="auto">
          <a:xfrm flipH="0" flipV="0">
            <a:off x="416900" y="1825624"/>
            <a:ext cx="5257800" cy="4713653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>
              <a:defRPr/>
            </a:pPr>
            <a:r>
              <a:rPr lang="sr-Latn"/>
              <a:t>Stvaran samo za 2D igare bez 3D rendera</a:t>
            </a:r>
            <a:endParaRPr lang="sr-Latn"/>
          </a:p>
          <a:p>
            <a:pPr>
              <a:defRPr/>
            </a:pPr>
            <a:r>
              <a:rPr lang="sr-Latn"/>
              <a:t>Funkcional</a:t>
            </a:r>
            <a:r>
              <a:rPr lang="en-US"/>
              <a:t>nost</a:t>
            </a:r>
            <a:r>
              <a:rPr lang="sr-Latn"/>
              <a:t> je ograničen</a:t>
            </a:r>
            <a:r>
              <a:rPr lang="en-US"/>
              <a:t>a</a:t>
            </a:r>
            <a:r>
              <a:rPr lang="sr-Latn"/>
              <a:t> </a:t>
            </a:r>
            <a:r>
              <a:rPr lang="en-US"/>
              <a:t>za</a:t>
            </a:r>
            <a:r>
              <a:rPr lang="sr-Latn"/>
              <a:t> razliku od Godot, Unity i Unreal Engine</a:t>
            </a:r>
            <a:endParaRPr lang="sr-Latn"/>
          </a:p>
          <a:p>
            <a:pPr>
              <a:defRPr/>
            </a:pPr>
            <a:r>
              <a:rPr lang="sr-Latn"/>
              <a:t>Više orienti</a:t>
            </a:r>
            <a:r>
              <a:rPr lang="en-US"/>
              <a:t>s</a:t>
            </a:r>
            <a:r>
              <a:rPr lang="sr-Latn"/>
              <a:t>ano na mobilni i loša podrška za računar</a:t>
            </a:r>
            <a:r>
              <a:rPr lang="en-US"/>
              <a:t>e</a:t>
            </a:r>
            <a:endParaRPr lang="sr-Latn"/>
          </a:p>
          <a:p>
            <a:pPr>
              <a:defRPr/>
            </a:pPr>
            <a:r>
              <a:rPr lang="sr-Latn"/>
              <a:t>Za integraciju sa SDK-ovima su bili potrebni plugin-i</a:t>
            </a:r>
            <a:endParaRPr lang="sr-Latn"/>
          </a:p>
        </p:txBody>
      </p:sp>
      <p:pic>
        <p:nvPicPr>
          <p:cNvPr id="756914556" name=""/>
          <p:cNvPicPr>
            <a:picLocks noChangeAspect="1"/>
          </p:cNvPicPr>
          <p:nvPr/>
        </p:nvPicPr>
        <p:blipFill rotWithShape="1">
          <a:blip r:embed="rId4"/>
          <a:stretch/>
        </p:blipFill>
        <p:spPr bwMode="auto">
          <a:xfrm flipH="0" flipV="0">
            <a:off x="5879855" y="1506764"/>
            <a:ext cx="5735192" cy="384446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1179307" name=""/>
          <p:cNvSpPr/>
          <p:nvPr/>
        </p:nvSpPr>
        <p:spPr bwMode="auto">
          <a:xfrm rot="0" flipH="0" flipV="0">
            <a:off x="-33898" y="-19047"/>
            <a:ext cx="12235100" cy="1447798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77709664" name="Заголовок 1"/>
          <p:cNvSpPr>
            <a:spLocks noGrp="1"/>
          </p:cNvSpPr>
          <p:nvPr>
            <p:ph type="title"/>
          </p:nvPr>
        </p:nvSpPr>
        <p:spPr bwMode="auto">
          <a:xfrm>
            <a:off x="838198" y="200268"/>
            <a:ext cx="10515600" cy="1325562"/>
          </a:xfrm>
        </p:spPr>
        <p:txBody>
          <a:bodyPr/>
          <a:lstStyle/>
          <a:p>
            <a:pPr>
              <a:defRPr/>
            </a:pPr>
            <a:r>
              <a:rPr lang="sr-Latn" sz="4800">
                <a:solidFill>
                  <a:schemeClr val="bg1"/>
                </a:solidFill>
                <a:latin typeface="Open Sans Semibold"/>
                <a:ea typeface="Open Sans Semibold"/>
                <a:cs typeface="Open Sans Semibold"/>
              </a:rPr>
              <a:t>Neuspeh</a:t>
            </a:r>
            <a:endParaRPr sz="4800">
              <a:solidFill>
                <a:schemeClr val="bg1"/>
              </a:solidFill>
              <a:latin typeface="Open Sans Semibold"/>
              <a:cs typeface="Open Sans Semibold"/>
            </a:endParaRPr>
          </a:p>
        </p:txBody>
      </p:sp>
      <p:pic>
        <p:nvPicPr>
          <p:cNvPr id="946017822" name=""/>
          <p:cNvPicPr>
            <a:picLocks noChangeAspect="1"/>
          </p:cNvPicPr>
          <p:nvPr/>
        </p:nvPicPr>
        <p:blipFill rotWithShape="1">
          <a:blip r:embed="rId3"/>
          <a:stretch/>
        </p:blipFill>
        <p:spPr bwMode="auto">
          <a:xfrm>
            <a:off x="9307987" y="4394625"/>
            <a:ext cx="3809998" cy="3809998"/>
          </a:xfrm>
          <a:prstGeom prst="rect">
            <a:avLst/>
          </a:prstGeom>
        </p:spPr>
      </p:pic>
      <p:sp>
        <p:nvSpPr>
          <p:cNvPr id="302510172" name="Объект 2"/>
          <p:cNvSpPr>
            <a:spLocks noGrp="1"/>
          </p:cNvSpPr>
          <p:nvPr>
            <p:ph idx="1"/>
          </p:nvPr>
        </p:nvSpPr>
        <p:spPr bwMode="auto">
          <a:xfrm flipH="0" flipV="0">
            <a:off x="416899" y="1825623"/>
            <a:ext cx="5354532" cy="4713651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>
              <a:defRPr/>
            </a:pPr>
            <a:r>
              <a:rPr lang="sr-Latn"/>
              <a:t>U 2020</a:t>
            </a:r>
            <a:r>
              <a:rPr lang="en-US"/>
              <a:t>.</a:t>
            </a:r>
            <a:r>
              <a:rPr lang="sr-Latn"/>
              <a:t> kompanija </a:t>
            </a:r>
            <a:r>
              <a:rPr lang="en-US"/>
              <a:t>Corona Labs</a:t>
            </a:r>
            <a:r>
              <a:rPr lang="sr-Latn"/>
              <a:t> je zatvorena</a:t>
            </a:r>
            <a:endParaRPr lang="sr-Latn"/>
          </a:p>
          <a:p>
            <a:pPr>
              <a:defRPr/>
            </a:pPr>
            <a:r>
              <a:rPr lang="en-US"/>
              <a:t>Plugin-ova </a:t>
            </a:r>
            <a:r>
              <a:rPr lang="sr-Latn"/>
              <a:t>je posta</a:t>
            </a:r>
            <a:r>
              <a:rPr lang="sr-Latn"/>
              <a:t>lo još manje</a:t>
            </a:r>
            <a:endParaRPr lang="sr-Latn"/>
          </a:p>
          <a:p>
            <a:pPr>
              <a:defRPr/>
            </a:pPr>
            <a:r>
              <a:rPr lang="sr-Latn"/>
              <a:t>Nema </a:t>
            </a:r>
            <a:r>
              <a:rPr lang="en-US"/>
              <a:t>zvani</a:t>
            </a:r>
            <a:r>
              <a:rPr lang="sr-Latn"/>
              <a:t>čne </a:t>
            </a:r>
            <a:r>
              <a:rPr lang="sr-Latn"/>
              <a:t>podrške i razvoja</a:t>
            </a:r>
            <a:endParaRPr lang="sr-Latn"/>
          </a:p>
          <a:p>
            <a:pPr>
              <a:defRPr/>
            </a:pPr>
            <a:r>
              <a:rPr lang="sr-Latn"/>
              <a:t>Prenos na open source</a:t>
            </a:r>
            <a:endParaRPr lang="sr-Latn"/>
          </a:p>
        </p:txBody>
      </p:sp>
      <p:pic>
        <p:nvPicPr>
          <p:cNvPr id="2065228972" name=""/>
          <p:cNvPicPr>
            <a:picLocks noChangeAspect="1"/>
          </p:cNvPicPr>
          <p:nvPr/>
        </p:nvPicPr>
        <p:blipFill rotWithShape="1">
          <a:blip r:embed="rId4"/>
          <a:stretch/>
        </p:blipFill>
        <p:spPr bwMode="auto">
          <a:xfrm>
            <a:off x="5720937" y="2101118"/>
            <a:ext cx="6810374" cy="3238499"/>
          </a:xfrm>
          <a:prstGeom prst="rect">
            <a:avLst/>
          </a:prstGeom>
        </p:spPr>
      </p:pic>
      <p:pic>
        <p:nvPicPr>
          <p:cNvPr id="1210484587" name=""/>
          <p:cNvPicPr>
            <a:picLocks noChangeAspect="1"/>
          </p:cNvPicPr>
          <p:nvPr/>
        </p:nvPicPr>
        <p:blipFill rotWithShape="1">
          <a:blip r:embed="rId5"/>
          <a:stretch/>
        </p:blipFill>
        <p:spPr bwMode="auto">
          <a:xfrm flipH="0" flipV="0">
            <a:off x="301814" y="4682360"/>
            <a:ext cx="7094250" cy="323452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theme/_rels/theme1.xml.rels><?xml version="1.0" encoding="UTF-8" standalone="yes"?><Relationships xmlns="http://schemas.openxmlformats.org/package/2006/relationships"></Relationships>
</file>

<file path=ppt/theme/_rels/theme2.xml.rels><?xml version="1.0" encoding="UTF-8" standalone="yes"?><Relationships xmlns="http://schemas.openxmlformats.org/package/2006/relationships"></Relationships>
</file>

<file path=ppt/theme/theme1.xml><?xml version="1.0" encoding="utf-8"?>
<a:theme xmlns:a="http://schemas.openxmlformats.org/drawingml/2006/main" xmlns:r="http://schemas.openxmlformats.org/officeDocument/2006/relationships" xmlns:p="http://schemas.openxmlformats.org/presentationml/2006/main" name="Office Theme">
  <a:themeElements>
    <a:clrScheme name="New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 Them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</a:theme>
</file>

<file path=ppt/theme/theme2.xml><?xml version="1.0" encoding="utf-8"?>
<a:theme xmlns:a="http://schemas.openxmlformats.org/drawingml/2006/main" xmlns:r="http://schemas.openxmlformats.org/officeDocument/2006/relationships" xmlns:p="http://schemas.openxmlformats.org/presentation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ONLYOFFICE/9.1.0.173</Application>
  <PresentationFormat>On-screen Show (4:3)</PresentationFormat>
  <Paragraphs>0</Paragraphs>
  <Slides>22</Slides>
  <Notes>22</Notes>
  <HiddenSlides>0</HiddenSlides>
  <MMClips>2</MMClips>
  <ScaleCrop>0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Theme 1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</vt:vector>
  </TitlesOfParts>
  <LinksUpToDate>0</LinksUpToDate>
  <SharedDoc>0</SharedDoc>
  <HyperlinksChanged>0</HyperlinksChanged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10</cp:revision>
  <dcterms:modified xsi:type="dcterms:W3CDTF">2025-11-16T17:34:45Z</dcterms:modified>
</cp:coreProperties>
</file>